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54" r:id="rId2"/>
    <p:sldMasterId id="2147483763" r:id="rId3"/>
    <p:sldMasterId id="2147483795" r:id="rId4"/>
    <p:sldMasterId id="2147483812" r:id="rId5"/>
    <p:sldMasterId id="2147483827" r:id="rId6"/>
  </p:sldMasterIdLst>
  <p:notesMasterIdLst>
    <p:notesMasterId r:id="rId46"/>
  </p:notesMasterIdLst>
  <p:handoutMasterIdLst>
    <p:handoutMasterId r:id="rId47"/>
  </p:handoutMasterIdLst>
  <p:sldIdLst>
    <p:sldId id="466" r:id="rId7"/>
    <p:sldId id="1875" r:id="rId8"/>
    <p:sldId id="439" r:id="rId9"/>
    <p:sldId id="438" r:id="rId10"/>
    <p:sldId id="457" r:id="rId11"/>
    <p:sldId id="322" r:id="rId12"/>
    <p:sldId id="459" r:id="rId13"/>
    <p:sldId id="478" r:id="rId14"/>
    <p:sldId id="479" r:id="rId15"/>
    <p:sldId id="259" r:id="rId16"/>
    <p:sldId id="480" r:id="rId17"/>
    <p:sldId id="261" r:id="rId18"/>
    <p:sldId id="1890" r:id="rId19"/>
    <p:sldId id="1891" r:id="rId20"/>
    <p:sldId id="264" r:id="rId21"/>
    <p:sldId id="265" r:id="rId22"/>
    <p:sldId id="266" r:id="rId23"/>
    <p:sldId id="283" r:id="rId24"/>
    <p:sldId id="463" r:id="rId25"/>
    <p:sldId id="464" r:id="rId26"/>
    <p:sldId id="465" r:id="rId27"/>
    <p:sldId id="387" r:id="rId28"/>
    <p:sldId id="443" r:id="rId29"/>
    <p:sldId id="380" r:id="rId30"/>
    <p:sldId id="384" r:id="rId31"/>
    <p:sldId id="452" r:id="rId32"/>
    <p:sldId id="391" r:id="rId33"/>
    <p:sldId id="453" r:id="rId34"/>
    <p:sldId id="425" r:id="rId35"/>
    <p:sldId id="432" r:id="rId36"/>
    <p:sldId id="431" r:id="rId37"/>
    <p:sldId id="449" r:id="rId38"/>
    <p:sldId id="468" r:id="rId39"/>
    <p:sldId id="469" r:id="rId40"/>
    <p:sldId id="444" r:id="rId41"/>
    <p:sldId id="454" r:id="rId42"/>
    <p:sldId id="434" r:id="rId43"/>
    <p:sldId id="435" r:id="rId44"/>
    <p:sldId id="433" r:id="rId4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466"/>
            <p14:sldId id="1875"/>
            <p14:sldId id="439"/>
            <p14:sldId id="438"/>
            <p14:sldId id="457"/>
            <p14:sldId id="322"/>
            <p14:sldId id="459"/>
            <p14:sldId id="478"/>
            <p14:sldId id="479"/>
            <p14:sldId id="259"/>
            <p14:sldId id="480"/>
            <p14:sldId id="261"/>
            <p14:sldId id="1890"/>
            <p14:sldId id="1891"/>
            <p14:sldId id="264"/>
            <p14:sldId id="265"/>
            <p14:sldId id="266"/>
            <p14:sldId id="283"/>
            <p14:sldId id="463"/>
            <p14:sldId id="464"/>
            <p14:sldId id="465"/>
            <p14:sldId id="387"/>
            <p14:sldId id="443"/>
            <p14:sldId id="380"/>
            <p14:sldId id="384"/>
            <p14:sldId id="452"/>
            <p14:sldId id="391"/>
            <p14:sldId id="453"/>
            <p14:sldId id="425"/>
            <p14:sldId id="432"/>
            <p14:sldId id="431"/>
            <p14:sldId id="449"/>
            <p14:sldId id="468"/>
            <p14:sldId id="469"/>
            <p14:sldId id="444"/>
            <p14:sldId id="454"/>
            <p14:sldId id="434"/>
            <p14:sldId id="435"/>
            <p14:sldId id="433"/>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19ADD"/>
    <a:srgbClr val="312B2C"/>
    <a:srgbClr val="11161C"/>
    <a:srgbClr val="171F42"/>
    <a:srgbClr val="E6E6E6"/>
    <a:srgbClr val="DC5924"/>
    <a:srgbClr val="B7472A"/>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82" d="100"/>
          <a:sy n="82" d="100"/>
        </p:scale>
        <p:origin x="643"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E8C9-4556-4AA2-8E57-6415EBD29540}"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EACC0657-F1B2-4C5A-813D-97DC707E7385}">
      <dgm:prSet phldrT="[Text]"/>
      <dgm:spPr/>
      <dgm:t>
        <a:bodyPr/>
        <a:lstStyle/>
        <a:p>
          <a:r>
            <a:rPr lang="en-IN" dirty="0"/>
            <a:t>Structured</a:t>
          </a:r>
        </a:p>
      </dgm:t>
    </dgm:pt>
    <dgm:pt modelId="{C3A3DC76-6DB0-4CB0-9921-EE7671EC8417}" type="parTrans" cxnId="{35CC5DBC-4B15-429F-8BF3-3D3BDE536A59}">
      <dgm:prSet/>
      <dgm:spPr/>
      <dgm:t>
        <a:bodyPr/>
        <a:lstStyle/>
        <a:p>
          <a:endParaRPr lang="en-IN"/>
        </a:p>
      </dgm:t>
    </dgm:pt>
    <dgm:pt modelId="{CE0AB068-64BF-41EE-916B-1FC8936A75A9}" type="sibTrans" cxnId="{35CC5DBC-4B15-429F-8BF3-3D3BDE536A59}">
      <dgm:prSet/>
      <dgm:spPr/>
      <dgm:t>
        <a:bodyPr/>
        <a:lstStyle/>
        <a:p>
          <a:endParaRPr lang="en-IN"/>
        </a:p>
      </dgm:t>
    </dgm:pt>
    <dgm:pt modelId="{FC7C83DA-0ACC-4F6D-96FA-55C8932EA9AF}">
      <dgm:prSet phldrT="[Text]"/>
      <dgm:spPr/>
      <dgm:t>
        <a:bodyPr/>
        <a:lstStyle/>
        <a:p>
          <a:r>
            <a:rPr lang="en-IN" dirty="0"/>
            <a:t>Business Data, Excel, CSV</a:t>
          </a:r>
        </a:p>
      </dgm:t>
    </dgm:pt>
    <dgm:pt modelId="{7BACDC90-2A58-4A3B-A1ED-BC980D3F069D}" type="parTrans" cxnId="{3002D570-6C5A-4BA9-A98C-86DEB88430B5}">
      <dgm:prSet/>
      <dgm:spPr/>
      <dgm:t>
        <a:bodyPr/>
        <a:lstStyle/>
        <a:p>
          <a:endParaRPr lang="en-IN"/>
        </a:p>
      </dgm:t>
    </dgm:pt>
    <dgm:pt modelId="{C35E727D-29E4-4089-BE54-361893C69418}" type="sibTrans" cxnId="{3002D570-6C5A-4BA9-A98C-86DEB88430B5}">
      <dgm:prSet/>
      <dgm:spPr/>
      <dgm:t>
        <a:bodyPr/>
        <a:lstStyle/>
        <a:p>
          <a:endParaRPr lang="en-IN"/>
        </a:p>
      </dgm:t>
    </dgm:pt>
    <dgm:pt modelId="{EAF65818-FF29-4414-95F1-E796F5C5976A}">
      <dgm:prSet phldrT="[Text]"/>
      <dgm:spPr/>
      <dgm:t>
        <a:bodyPr/>
        <a:lstStyle/>
        <a:p>
          <a:r>
            <a:rPr lang="en-IN" dirty="0"/>
            <a:t>Unstructured</a:t>
          </a:r>
        </a:p>
      </dgm:t>
    </dgm:pt>
    <dgm:pt modelId="{0BEF08AA-A352-4603-8968-69F1BE4A7614}" type="parTrans" cxnId="{F564141F-7BE3-4313-AC04-EC6E4EE5CA50}">
      <dgm:prSet/>
      <dgm:spPr/>
      <dgm:t>
        <a:bodyPr/>
        <a:lstStyle/>
        <a:p>
          <a:endParaRPr lang="en-IN"/>
        </a:p>
      </dgm:t>
    </dgm:pt>
    <dgm:pt modelId="{BD0FC83B-51FF-4B89-A2FD-E39C2A2967F1}" type="sibTrans" cxnId="{F564141F-7BE3-4313-AC04-EC6E4EE5CA50}">
      <dgm:prSet/>
      <dgm:spPr/>
      <dgm:t>
        <a:bodyPr/>
        <a:lstStyle/>
        <a:p>
          <a:endParaRPr lang="en-IN"/>
        </a:p>
      </dgm:t>
    </dgm:pt>
    <dgm:pt modelId="{C6499A08-FA9C-43CD-B361-6E6A9C1436A8}">
      <dgm:prSet phldrT="[Text]"/>
      <dgm:spPr/>
      <dgm:t>
        <a:bodyPr/>
        <a:lstStyle/>
        <a:p>
          <a:r>
            <a:rPr lang="en-IN" dirty="0"/>
            <a:t>Text, Images and Speech</a:t>
          </a:r>
        </a:p>
      </dgm:t>
    </dgm:pt>
    <dgm:pt modelId="{3619AA9B-D26A-4AB2-AE53-B3FB81DA0CC0}" type="parTrans" cxnId="{E405C10E-7103-4559-8741-66D1115A39ED}">
      <dgm:prSet/>
      <dgm:spPr/>
      <dgm:t>
        <a:bodyPr/>
        <a:lstStyle/>
        <a:p>
          <a:endParaRPr lang="en-IN"/>
        </a:p>
      </dgm:t>
    </dgm:pt>
    <dgm:pt modelId="{FBC73745-70E4-4B12-8918-4C3AAEC0FA56}" type="sibTrans" cxnId="{E405C10E-7103-4559-8741-66D1115A39ED}">
      <dgm:prSet/>
      <dgm:spPr/>
      <dgm:t>
        <a:bodyPr/>
        <a:lstStyle/>
        <a:p>
          <a:endParaRPr lang="en-IN"/>
        </a:p>
      </dgm:t>
    </dgm:pt>
    <dgm:pt modelId="{A956BDEF-8D15-4B0D-B59A-19D4EC358F83}" type="pres">
      <dgm:prSet presAssocID="{9856E8C9-4556-4AA2-8E57-6415EBD29540}" presName="Name0" presStyleCnt="0">
        <dgm:presLayoutVars>
          <dgm:dir/>
          <dgm:animLvl val="lvl"/>
          <dgm:resizeHandles val="exact"/>
        </dgm:presLayoutVars>
      </dgm:prSet>
      <dgm:spPr/>
    </dgm:pt>
    <dgm:pt modelId="{929E1BF3-E029-46F8-9AE2-5A690935CDB6}" type="pres">
      <dgm:prSet presAssocID="{EACC0657-F1B2-4C5A-813D-97DC707E7385}" presName="linNode" presStyleCnt="0"/>
      <dgm:spPr/>
    </dgm:pt>
    <dgm:pt modelId="{96128CB1-B2C5-4822-AE2E-D17C58A7D1A6}" type="pres">
      <dgm:prSet presAssocID="{EACC0657-F1B2-4C5A-813D-97DC707E7385}" presName="parTx" presStyleLbl="revTx" presStyleIdx="0" presStyleCnt="2">
        <dgm:presLayoutVars>
          <dgm:chMax val="1"/>
          <dgm:bulletEnabled val="1"/>
        </dgm:presLayoutVars>
      </dgm:prSet>
      <dgm:spPr/>
    </dgm:pt>
    <dgm:pt modelId="{425F6773-EBC9-4E0A-8EAF-1301A9AC6507}" type="pres">
      <dgm:prSet presAssocID="{EACC0657-F1B2-4C5A-813D-97DC707E7385}" presName="bracket" presStyleLbl="parChTrans1D1" presStyleIdx="0" presStyleCnt="2"/>
      <dgm:spPr/>
    </dgm:pt>
    <dgm:pt modelId="{3E564BDC-41EC-4B1E-83C6-3A3A4CCD914E}" type="pres">
      <dgm:prSet presAssocID="{EACC0657-F1B2-4C5A-813D-97DC707E7385}" presName="spH" presStyleCnt="0"/>
      <dgm:spPr/>
    </dgm:pt>
    <dgm:pt modelId="{BFC2FFC9-C549-4525-9374-75EFDC4F1695}" type="pres">
      <dgm:prSet presAssocID="{EACC0657-F1B2-4C5A-813D-97DC707E7385}" presName="desTx" presStyleLbl="node1" presStyleIdx="0" presStyleCnt="2">
        <dgm:presLayoutVars>
          <dgm:bulletEnabled val="1"/>
        </dgm:presLayoutVars>
      </dgm:prSet>
      <dgm:spPr/>
    </dgm:pt>
    <dgm:pt modelId="{34D27178-7E35-4FE7-9D4E-FDE07C3F8E77}" type="pres">
      <dgm:prSet presAssocID="{CE0AB068-64BF-41EE-916B-1FC8936A75A9}" presName="spV" presStyleCnt="0"/>
      <dgm:spPr/>
    </dgm:pt>
    <dgm:pt modelId="{D8FD6E41-3A2A-4EAB-B211-AC566D4E807D}" type="pres">
      <dgm:prSet presAssocID="{EAF65818-FF29-4414-95F1-E796F5C5976A}" presName="linNode" presStyleCnt="0"/>
      <dgm:spPr/>
    </dgm:pt>
    <dgm:pt modelId="{96E614A9-D8DD-4608-AB80-600AEDDC1B0C}" type="pres">
      <dgm:prSet presAssocID="{EAF65818-FF29-4414-95F1-E796F5C5976A}" presName="parTx" presStyleLbl="revTx" presStyleIdx="1" presStyleCnt="2">
        <dgm:presLayoutVars>
          <dgm:chMax val="1"/>
          <dgm:bulletEnabled val="1"/>
        </dgm:presLayoutVars>
      </dgm:prSet>
      <dgm:spPr/>
    </dgm:pt>
    <dgm:pt modelId="{B8ABF53D-D403-4813-BE67-81DC9C9CADC5}" type="pres">
      <dgm:prSet presAssocID="{EAF65818-FF29-4414-95F1-E796F5C5976A}" presName="bracket" presStyleLbl="parChTrans1D1" presStyleIdx="1" presStyleCnt="2"/>
      <dgm:spPr/>
    </dgm:pt>
    <dgm:pt modelId="{B8BFB9B0-E7D5-43AA-8A49-3279D0D0763B}" type="pres">
      <dgm:prSet presAssocID="{EAF65818-FF29-4414-95F1-E796F5C5976A}" presName="spH" presStyleCnt="0"/>
      <dgm:spPr/>
    </dgm:pt>
    <dgm:pt modelId="{B532953C-9349-4759-A7B7-41B0DB1FC774}" type="pres">
      <dgm:prSet presAssocID="{EAF65818-FF29-4414-95F1-E796F5C5976A}" presName="desTx" presStyleLbl="node1" presStyleIdx="1" presStyleCnt="2">
        <dgm:presLayoutVars>
          <dgm:bulletEnabled val="1"/>
        </dgm:presLayoutVars>
      </dgm:prSet>
      <dgm:spPr/>
    </dgm:pt>
  </dgm:ptLst>
  <dgm:cxnLst>
    <dgm:cxn modelId="{E405C10E-7103-4559-8741-66D1115A39ED}" srcId="{EAF65818-FF29-4414-95F1-E796F5C5976A}" destId="{C6499A08-FA9C-43CD-B361-6E6A9C1436A8}" srcOrd="0" destOrd="0" parTransId="{3619AA9B-D26A-4AB2-AE53-B3FB81DA0CC0}" sibTransId="{FBC73745-70E4-4B12-8918-4C3AAEC0FA56}"/>
    <dgm:cxn modelId="{F564141F-7BE3-4313-AC04-EC6E4EE5CA50}" srcId="{9856E8C9-4556-4AA2-8E57-6415EBD29540}" destId="{EAF65818-FF29-4414-95F1-E796F5C5976A}" srcOrd="1" destOrd="0" parTransId="{0BEF08AA-A352-4603-8968-69F1BE4A7614}" sibTransId="{BD0FC83B-51FF-4B89-A2FD-E39C2A2967F1}"/>
    <dgm:cxn modelId="{D3AF361F-C2BB-4A50-BEF7-77FFE18DB1DC}" type="presOf" srcId="{C6499A08-FA9C-43CD-B361-6E6A9C1436A8}" destId="{B532953C-9349-4759-A7B7-41B0DB1FC774}" srcOrd="0" destOrd="0" presId="urn:diagrams.loki3.com/BracketList"/>
    <dgm:cxn modelId="{73419632-D56C-4DF9-91BF-EC660EBF0DD6}" type="presOf" srcId="{EAF65818-FF29-4414-95F1-E796F5C5976A}" destId="{96E614A9-D8DD-4608-AB80-600AEDDC1B0C}" srcOrd="0" destOrd="0" presId="urn:diagrams.loki3.com/BracketList"/>
    <dgm:cxn modelId="{3002D570-6C5A-4BA9-A98C-86DEB88430B5}" srcId="{EACC0657-F1B2-4C5A-813D-97DC707E7385}" destId="{FC7C83DA-0ACC-4F6D-96FA-55C8932EA9AF}" srcOrd="0" destOrd="0" parTransId="{7BACDC90-2A58-4A3B-A1ED-BC980D3F069D}" sibTransId="{C35E727D-29E4-4089-BE54-361893C69418}"/>
    <dgm:cxn modelId="{4C927282-81F3-4EFC-AAE0-B6263AAA7B88}" type="presOf" srcId="{FC7C83DA-0ACC-4F6D-96FA-55C8932EA9AF}" destId="{BFC2FFC9-C549-4525-9374-75EFDC4F1695}" srcOrd="0" destOrd="0" presId="urn:diagrams.loki3.com/BracketList"/>
    <dgm:cxn modelId="{5FF20098-04C1-43F8-93A4-6D9DB493CB40}" type="presOf" srcId="{EACC0657-F1B2-4C5A-813D-97DC707E7385}" destId="{96128CB1-B2C5-4822-AE2E-D17C58A7D1A6}" srcOrd="0" destOrd="0" presId="urn:diagrams.loki3.com/BracketList"/>
    <dgm:cxn modelId="{35CC5DBC-4B15-429F-8BF3-3D3BDE536A59}" srcId="{9856E8C9-4556-4AA2-8E57-6415EBD29540}" destId="{EACC0657-F1B2-4C5A-813D-97DC707E7385}" srcOrd="0" destOrd="0" parTransId="{C3A3DC76-6DB0-4CB0-9921-EE7671EC8417}" sibTransId="{CE0AB068-64BF-41EE-916B-1FC8936A75A9}"/>
    <dgm:cxn modelId="{A2AF87ED-7E03-436F-B12E-58561EFB1110}" type="presOf" srcId="{9856E8C9-4556-4AA2-8E57-6415EBD29540}" destId="{A956BDEF-8D15-4B0D-B59A-19D4EC358F83}" srcOrd="0" destOrd="0" presId="urn:diagrams.loki3.com/BracketList"/>
    <dgm:cxn modelId="{FE9CC903-6405-49D0-A528-E646F74DCC8E}" type="presParOf" srcId="{A956BDEF-8D15-4B0D-B59A-19D4EC358F83}" destId="{929E1BF3-E029-46F8-9AE2-5A690935CDB6}" srcOrd="0" destOrd="0" presId="urn:diagrams.loki3.com/BracketList"/>
    <dgm:cxn modelId="{7F41DB96-CE2B-401E-88FC-D22A724A9C9F}" type="presParOf" srcId="{929E1BF3-E029-46F8-9AE2-5A690935CDB6}" destId="{96128CB1-B2C5-4822-AE2E-D17C58A7D1A6}" srcOrd="0" destOrd="0" presId="urn:diagrams.loki3.com/BracketList"/>
    <dgm:cxn modelId="{5C0A21BD-45B5-4630-9735-C1A2E7CE3608}" type="presParOf" srcId="{929E1BF3-E029-46F8-9AE2-5A690935CDB6}" destId="{425F6773-EBC9-4E0A-8EAF-1301A9AC6507}" srcOrd="1" destOrd="0" presId="urn:diagrams.loki3.com/BracketList"/>
    <dgm:cxn modelId="{DE16C12E-E7FE-46E6-9ACB-2BC7CD54A76E}" type="presParOf" srcId="{929E1BF3-E029-46F8-9AE2-5A690935CDB6}" destId="{3E564BDC-41EC-4B1E-83C6-3A3A4CCD914E}" srcOrd="2" destOrd="0" presId="urn:diagrams.loki3.com/BracketList"/>
    <dgm:cxn modelId="{56096C97-562C-48A4-83DA-C4E899E69C6A}" type="presParOf" srcId="{929E1BF3-E029-46F8-9AE2-5A690935CDB6}" destId="{BFC2FFC9-C549-4525-9374-75EFDC4F1695}" srcOrd="3" destOrd="0" presId="urn:diagrams.loki3.com/BracketList"/>
    <dgm:cxn modelId="{4D9FF056-4A30-4A8B-90A4-72E702E92209}" type="presParOf" srcId="{A956BDEF-8D15-4B0D-B59A-19D4EC358F83}" destId="{34D27178-7E35-4FE7-9D4E-FDE07C3F8E77}" srcOrd="1" destOrd="0" presId="urn:diagrams.loki3.com/BracketList"/>
    <dgm:cxn modelId="{23CD8B58-F1AB-4F36-A622-7871BD690855}" type="presParOf" srcId="{A956BDEF-8D15-4B0D-B59A-19D4EC358F83}" destId="{D8FD6E41-3A2A-4EAB-B211-AC566D4E807D}" srcOrd="2" destOrd="0" presId="urn:diagrams.loki3.com/BracketList"/>
    <dgm:cxn modelId="{BC3A62C1-087B-4738-99DF-CE5E030BFBA4}" type="presParOf" srcId="{D8FD6E41-3A2A-4EAB-B211-AC566D4E807D}" destId="{96E614A9-D8DD-4608-AB80-600AEDDC1B0C}" srcOrd="0" destOrd="0" presId="urn:diagrams.loki3.com/BracketList"/>
    <dgm:cxn modelId="{B903DA71-7187-4C63-9E03-D8D5280525A1}" type="presParOf" srcId="{D8FD6E41-3A2A-4EAB-B211-AC566D4E807D}" destId="{B8ABF53D-D403-4813-BE67-81DC9C9CADC5}" srcOrd="1" destOrd="0" presId="urn:diagrams.loki3.com/BracketList"/>
    <dgm:cxn modelId="{3283CFF9-B847-4164-A4DE-E70B2FC2812B}" type="presParOf" srcId="{D8FD6E41-3A2A-4EAB-B211-AC566D4E807D}" destId="{B8BFB9B0-E7D5-43AA-8A49-3279D0D0763B}" srcOrd="2" destOrd="0" presId="urn:diagrams.loki3.com/BracketList"/>
    <dgm:cxn modelId="{B7F90A1C-595A-41D3-866F-AFEBB1B0BBEB}" type="presParOf" srcId="{D8FD6E41-3A2A-4EAB-B211-AC566D4E807D}" destId="{B532953C-9349-4759-A7B7-41B0DB1FC77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8CB1-B2C5-4822-AE2E-D17C58A7D1A6}">
      <dsp:nvSpPr>
        <dsp:cNvPr id="0" name=""/>
        <dsp:cNvSpPr/>
      </dsp:nvSpPr>
      <dsp:spPr>
        <a:xfrm>
          <a:off x="2976" y="616586"/>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Structured</a:t>
          </a:r>
        </a:p>
      </dsp:txBody>
      <dsp:txXfrm>
        <a:off x="2976" y="616586"/>
        <a:ext cx="1522511" cy="347118"/>
      </dsp:txXfrm>
    </dsp:sp>
    <dsp:sp modelId="{425F6773-EBC9-4E0A-8EAF-1301A9AC6507}">
      <dsp:nvSpPr>
        <dsp:cNvPr id="0" name=""/>
        <dsp:cNvSpPr/>
      </dsp:nvSpPr>
      <dsp:spPr>
        <a:xfrm>
          <a:off x="1525488" y="594891"/>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C2FFC9-C549-4525-9374-75EFDC4F1695}">
      <dsp:nvSpPr>
        <dsp:cNvPr id="0" name=""/>
        <dsp:cNvSpPr/>
      </dsp:nvSpPr>
      <dsp:spPr>
        <a:xfrm>
          <a:off x="1951791" y="594891"/>
          <a:ext cx="4141231" cy="3905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Business Data, Excel, CSV</a:t>
          </a:r>
        </a:p>
      </dsp:txBody>
      <dsp:txXfrm>
        <a:off x="1951791" y="594891"/>
        <a:ext cx="4141231" cy="390508"/>
      </dsp:txXfrm>
    </dsp:sp>
    <dsp:sp modelId="{96E614A9-D8DD-4608-AB80-600AEDDC1B0C}">
      <dsp:nvSpPr>
        <dsp:cNvPr id="0" name=""/>
        <dsp:cNvSpPr/>
      </dsp:nvSpPr>
      <dsp:spPr>
        <a:xfrm>
          <a:off x="2976" y="1068294"/>
          <a:ext cx="1522511"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IN" sz="1700" kern="1200" dirty="0"/>
            <a:t>Unstructured</a:t>
          </a:r>
        </a:p>
      </dsp:txBody>
      <dsp:txXfrm>
        <a:off x="2976" y="1068294"/>
        <a:ext cx="1522511" cy="347118"/>
      </dsp:txXfrm>
    </dsp:sp>
    <dsp:sp modelId="{B8ABF53D-D403-4813-BE67-81DC9C9CADC5}">
      <dsp:nvSpPr>
        <dsp:cNvPr id="0" name=""/>
        <dsp:cNvSpPr/>
      </dsp:nvSpPr>
      <dsp:spPr>
        <a:xfrm>
          <a:off x="1525488" y="1046600"/>
          <a:ext cx="304502" cy="39050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32953C-9349-4759-A7B7-41B0DB1FC774}">
      <dsp:nvSpPr>
        <dsp:cNvPr id="0" name=""/>
        <dsp:cNvSpPr/>
      </dsp:nvSpPr>
      <dsp:spPr>
        <a:xfrm>
          <a:off x="1951791" y="1046600"/>
          <a:ext cx="4141231" cy="39050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IN" sz="1700" kern="1200" dirty="0"/>
            <a:t>Text, Images and Speech</a:t>
          </a:r>
        </a:p>
      </dsp:txBody>
      <dsp:txXfrm>
        <a:off x="1951791" y="1046600"/>
        <a:ext cx="4141231" cy="390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25400" cap="flat" cmpd="sng" algn="ctr">
          <a:solidFill>
            <a:schemeClr val="accent6">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68746"/>
            <a:satOff val="-3178"/>
            <a:lumOff val="27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7/18/2022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1.95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2.84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3.488"/>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7/18/2022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4</a:t>
            </a:fld>
            <a:endParaRPr lang="en-US"/>
          </a:p>
        </p:txBody>
      </p:sp>
    </p:spTree>
    <p:extLst>
      <p:ext uri="{BB962C8B-B14F-4D97-AF65-F5344CB8AC3E}">
        <p14:creationId xmlns:p14="http://schemas.microsoft.com/office/powerpoint/2010/main" val="429097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8CFC69-2972-406C-B5C4-77BBFE792AFC}" type="datetime1">
              <a:rPr lang="en-IN" smtClean="0"/>
              <a:t>18-07-2022</a:t>
            </a:fld>
            <a:endParaRPr lang="en-IN"/>
          </a:p>
        </p:txBody>
      </p:sp>
      <p:sp>
        <p:nvSpPr>
          <p:cNvPr id="4" name="Footer Placeholder 3"/>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IN"/>
          </a:p>
        </p:txBody>
      </p:sp>
      <p:sp>
        <p:nvSpPr>
          <p:cNvPr id="5" name="Slide Number Placeholder 4"/>
          <p:cNvSpPr>
            <a:spLocks noGrp="1"/>
          </p:cNvSpPr>
          <p:nvPr>
            <p:ph type="sldNum" sz="quarter" idx="12"/>
          </p:nvPr>
        </p:nvSpPr>
        <p:spPr/>
        <p:txBody>
          <a:bodyPr/>
          <a:lstStyle/>
          <a:p>
            <a:fld id="{1CB46F94-C32B-4D31-A993-E7A9690D406C}" type="slidenum">
              <a:rPr lang="en-IN" smtClean="0"/>
              <a:t>‹#›</a:t>
            </a:fld>
            <a:endParaRPr lang="en-IN"/>
          </a:p>
        </p:txBody>
      </p:sp>
      <p:sp>
        <p:nvSpPr>
          <p:cNvPr id="6" name="Rectangle 5">
            <a:extLst>
              <a:ext uri="{FF2B5EF4-FFF2-40B4-BE49-F238E27FC236}">
                <a16:creationId xmlns:a16="http://schemas.microsoft.com/office/drawing/2014/main" id="{64728F4A-C28E-49B0-A522-12EAE0BF083F}"/>
              </a:ext>
            </a:extLst>
          </p:cNvPr>
          <p:cNvSpPr/>
          <p:nvPr/>
        </p:nvSpPr>
        <p:spPr>
          <a:xfrm>
            <a:off x="-108155" y="-176980"/>
            <a:ext cx="12300155" cy="905354"/>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DFE74D7-80F4-4BFF-B7C7-BD187689AAC2}"/>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0" name="Rectangle 9">
            <a:extLst>
              <a:ext uri="{FF2B5EF4-FFF2-40B4-BE49-F238E27FC236}">
                <a16:creationId xmlns:a16="http://schemas.microsoft.com/office/drawing/2014/main" id="{3FA1BE89-2393-4673-BA84-319FB50E6D9B}"/>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4" name="Picture 2" descr="Image result for bootup logo">
            <a:extLst>
              <a:ext uri="{FF2B5EF4-FFF2-40B4-BE49-F238E27FC236}">
                <a16:creationId xmlns:a16="http://schemas.microsoft.com/office/drawing/2014/main" id="{062B9BED-02F3-4DC6-AD47-C51E2C03C3A3}"/>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9967452" y="116821"/>
            <a:ext cx="2224548" cy="3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57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942952-0AC5-416E-8913-6F6038200ED1}"/>
              </a:ext>
            </a:extLst>
          </p:cNvPr>
          <p:cNvSpPr/>
          <p:nvPr/>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517235" y="64485"/>
            <a:ext cx="9460345" cy="819671"/>
          </a:xfrm>
        </p:spPr>
        <p:txBody>
          <a:bodyPr>
            <a:norm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024129" y="1260763"/>
            <a:ext cx="9720073"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DF264-ACAD-4EE8-A92B-560F769E99D2}" type="datetime1">
              <a:rPr lang="en-IN" smtClean="0"/>
              <a:t>18-07-2022</a:t>
            </a:fld>
            <a:endParaRPr lang="en-IN"/>
          </a:p>
        </p:txBody>
      </p:sp>
      <p:sp>
        <p:nvSpPr>
          <p:cNvPr id="5" name="Footer Placeholder 4"/>
          <p:cNvSpPr>
            <a:spLocks noGrp="1"/>
          </p:cNvSpPr>
          <p:nvPr>
            <p:ph type="ftr" sz="quarter" idx="11"/>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cap="none">
                <a:latin typeface="Calibri" panose="020F0502020204030204" pitchFamily="34" charset="0"/>
                <a:cs typeface="Calibri" panose="020F0502020204030204" pitchFamily="34" charset="0"/>
              </a:defRPr>
            </a:lvl1pPr>
          </a:lstStyle>
          <a:p>
            <a:endParaRPr lang="en-IN"/>
          </a:p>
        </p:txBody>
      </p:sp>
      <p:sp>
        <p:nvSpPr>
          <p:cNvPr id="6" name="Slide Number Placeholder 5"/>
          <p:cNvSpPr>
            <a:spLocks noGrp="1"/>
          </p:cNvSpPr>
          <p:nvPr>
            <p:ph type="sldNum" sz="quarter" idx="12"/>
          </p:nvPr>
        </p:nvSpPr>
        <p:spPr/>
        <p:txBody>
          <a:bodyPr/>
          <a:lstStyle/>
          <a:p>
            <a:fld id="{1CB46F94-C32B-4D31-A993-E7A9690D406C}" type="slidenum">
              <a:rPr lang="en-IN" smtClean="0"/>
              <a:t>‹#›</a:t>
            </a:fld>
            <a:endParaRPr lang="en-IN"/>
          </a:p>
        </p:txBody>
      </p:sp>
      <p:sp>
        <p:nvSpPr>
          <p:cNvPr id="10" name="Rectangle 9">
            <a:extLst>
              <a:ext uri="{FF2B5EF4-FFF2-40B4-BE49-F238E27FC236}">
                <a16:creationId xmlns:a16="http://schemas.microsoft.com/office/drawing/2014/main" id="{1493A3B5-BC8E-49CC-8F57-A5F973B5F777}"/>
              </a:ext>
            </a:extLst>
          </p:cNvPr>
          <p:cNvSpPr/>
          <p:nvPr/>
        </p:nvSpPr>
        <p:spPr>
          <a:xfrm>
            <a:off x="7865900" y="6453975"/>
            <a:ext cx="1218410"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Anshu Pandey</a:t>
            </a:r>
          </a:p>
        </p:txBody>
      </p:sp>
      <p:sp>
        <p:nvSpPr>
          <p:cNvPr id="11" name="Rectangle 10">
            <a:extLst>
              <a:ext uri="{FF2B5EF4-FFF2-40B4-BE49-F238E27FC236}">
                <a16:creationId xmlns:a16="http://schemas.microsoft.com/office/drawing/2014/main" id="{85E54652-FA13-4C42-9C24-EB701BF45126}"/>
              </a:ext>
            </a:extLst>
          </p:cNvPr>
          <p:cNvSpPr/>
          <p:nvPr/>
        </p:nvSpPr>
        <p:spPr>
          <a:xfrm>
            <a:off x="1515900" y="6453975"/>
            <a:ext cx="1273747"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Kaizen Training</a:t>
            </a:r>
            <a:endParaRPr lang="en-IN" sz="1400" kern="1200" dirty="0">
              <a:solidFill>
                <a:schemeClr val="tx1"/>
              </a:solidFill>
              <a:latin typeface="Calibri" panose="020F0502020204030204" pitchFamily="34" charset="0"/>
              <a:ea typeface="+mn-ea"/>
              <a:cs typeface="Calibri" panose="020F0502020204030204" pitchFamily="34" charset="0"/>
            </a:endParaRPr>
          </a:p>
        </p:txBody>
      </p:sp>
      <p:pic>
        <p:nvPicPr>
          <p:cNvPr id="16" name="Picture 15">
            <a:extLst>
              <a:ext uri="{FF2B5EF4-FFF2-40B4-BE49-F238E27FC236}">
                <a16:creationId xmlns:a16="http://schemas.microsoft.com/office/drawing/2014/main" id="{1290CF35-371A-4C75-9E48-77D898531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1" y="24439"/>
            <a:ext cx="1447799" cy="899761"/>
          </a:xfrm>
          <a:prstGeom prst="rect">
            <a:avLst/>
          </a:prstGeom>
        </p:spPr>
      </p:pic>
    </p:spTree>
    <p:extLst>
      <p:ext uri="{BB962C8B-B14F-4D97-AF65-F5344CB8AC3E}">
        <p14:creationId xmlns:p14="http://schemas.microsoft.com/office/powerpoint/2010/main" val="1438124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7/18/2022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p:txBody>
      </p:sp>
      <p:sp>
        <p:nvSpPr>
          <p:cNvPr id="4" name="Date Placeholder 3"/>
          <p:cNvSpPr>
            <a:spLocks noGrp="1"/>
          </p:cNvSpPr>
          <p:nvPr>
            <p:ph type="dt" sz="half" idx="10"/>
          </p:nvPr>
        </p:nvSpPr>
        <p:spPr/>
        <p:txBody>
          <a:bodyPr/>
          <a:lstStyle/>
          <a:p>
            <a:fld id="{70B02D00-C6AD-462A-B7A5-B8C2A7F7CCB3}" type="datetime1">
              <a:rPr lang="en-US" smtClean="0">
                <a:solidFill>
                  <a:srgbClr val="000000">
                    <a:tint val="75000"/>
                  </a:srgbClr>
                </a:solidFill>
              </a:rPr>
              <a:t>7/18/2022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2868133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4" name="Content Placeholder 3"/>
          <p:cNvSpPr>
            <a:spLocks noGrp="1"/>
          </p:cNvSpPr>
          <p:nvPr>
            <p:ph sz="half" idx="2"/>
          </p:nvPr>
        </p:nvSpPr>
        <p:spPr>
          <a:xfrm>
            <a:off x="6197600" y="1600203"/>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A10C7C3-1EE2-4609-8C9F-9BF9B913CEF4}" type="datetime1">
              <a:rPr lang="en-US" smtClean="0">
                <a:solidFill>
                  <a:srgbClr val="000000">
                    <a:tint val="75000"/>
                  </a:srgbClr>
                </a:solidFill>
              </a:rPr>
              <a:t>7/18/2022</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r>
              <a:rPr lang="en-US">
                <a:solidFill>
                  <a:srgbClr val="000000">
                    <a:tint val="75000"/>
                  </a:srgbClr>
                </a:solidFill>
              </a:rPr>
              <a:t>Anshu Pandey</a:t>
            </a: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4207305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a:t>Click to edit Master title style</a:t>
            </a:r>
          </a:p>
        </p:txBody>
      </p:sp>
      <p:sp>
        <p:nvSpPr>
          <p:cNvPr id="3" name="Date Placeholder 2"/>
          <p:cNvSpPr>
            <a:spLocks noGrp="1"/>
          </p:cNvSpPr>
          <p:nvPr>
            <p:ph type="dt" sz="half" idx="10"/>
          </p:nvPr>
        </p:nvSpPr>
        <p:spPr/>
        <p:txBody>
          <a:bodyPr/>
          <a:lstStyle/>
          <a:p>
            <a:fld id="{FDE81543-17B8-43ED-94A8-4317C801036E}" type="datetime1">
              <a:rPr lang="en-US" smtClean="0">
                <a:solidFill>
                  <a:srgbClr val="000000">
                    <a:tint val="75000"/>
                  </a:srgbClr>
                </a:solidFill>
              </a:rPr>
              <a:t>7/18/2022</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4356304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0FBE2E-9B6C-46F0-B16D-A2D5C4EB2CD8}" type="datetime1">
              <a:rPr lang="en-US" smtClean="0">
                <a:solidFill>
                  <a:srgbClr val="000000">
                    <a:tint val="75000"/>
                  </a:srgbClr>
                </a:solidFill>
              </a:rPr>
              <a:t>7/18/2022</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r>
              <a:rPr lang="en-US">
                <a:solidFill>
                  <a:srgbClr val="000000">
                    <a:tint val="75000"/>
                  </a:srgbClr>
                </a:solidFill>
              </a:rPr>
              <a:t>Anshu Pandey</a:t>
            </a: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226344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7/18/2022</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33476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1073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8175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98231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68019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68362"/>
          </a:xfrm>
        </p:spPr>
        <p:txBody>
          <a:bodyPr>
            <a:normAutofit/>
          </a:bodyPr>
          <a:lstStyle>
            <a:lvl1pPr algn="l">
              <a:defRPr sz="3600" b="0"/>
            </a:lvl1pPr>
          </a:lstStyle>
          <a:p>
            <a:r>
              <a:rPr lang="en-US"/>
              <a:t>Click to edit Master title style</a:t>
            </a:r>
          </a:p>
        </p:txBody>
      </p:sp>
      <p:sp>
        <p:nvSpPr>
          <p:cNvPr id="3" name="Date Placeholder 2"/>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373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615756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64384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137143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679036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969748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7/18/2022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7/18/2022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7/18/2022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7/18/2022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7/18/2022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6C8E-187F-4344-BECF-5019289AED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D5F85C-8314-4192-BCD3-2EF9358CD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612D3D-18B7-4E79-8D86-634A0A275395}"/>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3A9B6E58-F328-4469-8B6A-43B303F341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2AE950-94D6-48D8-A599-3F856F25A44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29946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9567-2FDD-4D7C-85D7-2852E40B88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9E523-6F46-4F8E-A9AF-FDCEB978E3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B7A637-1F2B-45AA-BEDC-334426CA5373}"/>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2168B0D8-0E42-47CF-8F6B-BDE12AA475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2FDCCA-3252-4184-A81C-129CB1871B7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8815584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6041-3C86-4782-BEDC-0606C2B52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B42114-1D4F-4928-8032-0E7427F6F3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75CA144-E3D4-4A56-9016-C89C4EE2B095}"/>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6C24BFDF-B3ED-4127-9799-51E09F5538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A8344D-2064-4192-91D9-EA646FD3130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3065079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B0D9-88D8-4A7E-9BF5-BE0A1DC494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C5B8-E98C-4748-A38B-80881DDC6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EFF965D-703E-4703-8C17-C04EAABA1E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1D8B5B-720B-4C16-B5A2-71285FDEB575}"/>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6" name="Footer Placeholder 5">
            <a:extLst>
              <a:ext uri="{FF2B5EF4-FFF2-40B4-BE49-F238E27FC236}">
                <a16:creationId xmlns:a16="http://schemas.microsoft.com/office/drawing/2014/main" id="{4851577F-4FF5-41D8-AFD4-3821DDCA3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8E486-E66D-43FC-B44E-CE63DA767AEB}"/>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711480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56870-CC82-4C94-BC76-8C20F07741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A6336E-3CC4-41CF-8CB6-308034134C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EED1E1-EC40-47C5-8EBC-EC8C57B680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AA990-6F77-455F-9CBB-8595C5CA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0EEA3C2-16B3-4CB9-BFC3-A5359EDDE06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FAE3-8247-4246-9AD5-339344FC21D2}"/>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8" name="Footer Placeholder 7">
            <a:extLst>
              <a:ext uri="{FF2B5EF4-FFF2-40B4-BE49-F238E27FC236}">
                <a16:creationId xmlns:a16="http://schemas.microsoft.com/office/drawing/2014/main" id="{3F270249-413A-4BA8-8F11-9302DBE8C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C32F3F-D27C-49F7-8A6D-740D70949C0E}"/>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6031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6D940-DBF3-4709-9444-2112D6DD0C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F68EEF-B41E-4EBC-98FF-966C1FD11EEB}"/>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4" name="Footer Placeholder 3">
            <a:extLst>
              <a:ext uri="{FF2B5EF4-FFF2-40B4-BE49-F238E27FC236}">
                <a16:creationId xmlns:a16="http://schemas.microsoft.com/office/drawing/2014/main" id="{60091087-61D9-4C08-8CF6-CD1C75FE16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FA7731A-1638-46CE-BA7F-3F90EA70D49D}"/>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8308243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19D49-122B-457F-BF8B-7D4411585DDF}"/>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3" name="Footer Placeholder 2">
            <a:extLst>
              <a:ext uri="{FF2B5EF4-FFF2-40B4-BE49-F238E27FC236}">
                <a16:creationId xmlns:a16="http://schemas.microsoft.com/office/drawing/2014/main" id="{F7272E34-C0AA-4C77-B04C-E0B1A75AD6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60C8B6-6591-4095-A729-CC3CC3F11FF3}"/>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1044994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DCBB-BB0E-489D-BBF4-6A1592971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576D77-B7F1-46DA-93E4-CF9A69C2A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ACE299-C2D9-45A5-A5B3-EFD5BDA5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E4612F-491E-4479-86DB-70EFB2385DDF}"/>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6" name="Footer Placeholder 5">
            <a:extLst>
              <a:ext uri="{FF2B5EF4-FFF2-40B4-BE49-F238E27FC236}">
                <a16:creationId xmlns:a16="http://schemas.microsoft.com/office/drawing/2014/main" id="{1418F759-58EB-4A5B-AA60-B19C487E48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417FC6-34D6-448E-824E-BFFAFA06FBE4}"/>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206294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6BC7-55B7-4611-9F6A-5A6D8854D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10C06-B2D5-4828-93A7-575506ABB5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BCAE5-B048-4F7F-8373-630DB2E309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87EA6A-AE45-49CD-A3E4-7863C754B963}"/>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6" name="Footer Placeholder 5">
            <a:extLst>
              <a:ext uri="{FF2B5EF4-FFF2-40B4-BE49-F238E27FC236}">
                <a16:creationId xmlns:a16="http://schemas.microsoft.com/office/drawing/2014/main" id="{67619E4D-6AA5-483C-B79E-C122B2194F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1F31B7-89FC-4BB5-84D5-56544188324A}"/>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40697984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C1F6-6DA8-4616-9CC8-5CB2C695E8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A97F5C-F471-4774-8E82-5DAD237E23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B7767A-E30E-48CD-8CC0-8E346BD2F7F9}"/>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8F019BD9-9B88-4BCA-8C9A-E084ECDB8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E3C4E-8924-4C71-866C-A04D93BAB008}"/>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27954255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F5FD3F-B877-4DC8-85E2-0C09E28C6A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6A74D1-6754-42F0-B62A-069EA3476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49A09F-A351-4364-AAB4-1D1D612D3FE0}"/>
              </a:ext>
            </a:extLst>
          </p:cNvPr>
          <p:cNvSpPr>
            <a:spLocks noGrp="1"/>
          </p:cNvSpPr>
          <p:nvPr>
            <p:ph type="dt" sz="half" idx="10"/>
          </p:nvPr>
        </p:nvSpPr>
        <p:spPr/>
        <p:txBody>
          <a:body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CB66E996-DB02-4F6A-AB72-17E5EC917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5669E-D617-4EC9-8440-7F255683C055}"/>
              </a:ext>
            </a:extLst>
          </p:cNvPr>
          <p:cNvSpPr>
            <a:spLocks noGrp="1"/>
          </p:cNvSpPr>
          <p:nvPr>
            <p:ph type="sldNum" sz="quarter" idx="12"/>
          </p:nvPr>
        </p:nvSpPr>
        <p:spPr/>
        <p:txBody>
          <a:bodyPr/>
          <a:lstStyle/>
          <a:p>
            <a:fld id="{BD212BA9-7B85-4F7C-97DF-C79BEE06ED25}" type="slidenum">
              <a:rPr lang="en-IN" smtClean="0"/>
              <a:t>‹#›</a:t>
            </a:fld>
            <a:endParaRPr lang="en-IN"/>
          </a:p>
        </p:txBody>
      </p:sp>
    </p:spTree>
    <p:extLst>
      <p:ext uri="{BB962C8B-B14F-4D97-AF65-F5344CB8AC3E}">
        <p14:creationId xmlns:p14="http://schemas.microsoft.com/office/powerpoint/2010/main" val="14957103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6416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F7B6-8ABB-438C-BB11-CA3CC17899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01518F4-4808-4AE0-B72B-ABDA93792541}"/>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01F6879-39B7-4C76-913F-CABB56648CB5}"/>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CC39DE7C-FDED-4B28-A6F1-159639C17A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8E80DA-B2BF-4A22-B5AC-3E821D7FA14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4530114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8EAA4-1C49-4EC3-9C92-2EE8289933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2DD3CD-8166-45B3-AB4A-1DC6E4FEC8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7069C-A0D1-4343-A5FA-9F443711BBA8}"/>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9F08FB98-5566-464C-9538-76C6EFFC85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31C981-85D6-4A68-8E21-9D7A68105626}"/>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6665477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4CBB-4126-4B02-B2D8-53217D88063D}"/>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A6B243-CEA7-45BE-A40C-1408BA88EB93}"/>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3572F-C45A-40E9-BB3C-C7A477D66548}"/>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5FE30AE8-6DE4-4342-A1AA-D78597A5DE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98CC3A-32D7-449D-BA36-ABC330882F7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845219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2363-4EA1-4C77-8436-7EF206C63B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E61EA9-4DBD-45A6-9576-74699343757E}"/>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F2A91F-EF37-4D77-AD01-AFEE7C927CB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731E6A-238A-4B53-BD29-0D68143D78A8}"/>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6" name="Footer Placeholder 5">
            <a:extLst>
              <a:ext uri="{FF2B5EF4-FFF2-40B4-BE49-F238E27FC236}">
                <a16:creationId xmlns:a16="http://schemas.microsoft.com/office/drawing/2014/main" id="{6F0439F9-B3C6-4DB0-A50A-5BABFB07E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466CFC-A2F5-4161-A14E-A5B100B9744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0996395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1CF1-0CA1-4FFF-AFE3-22459C15C0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081394-CDF4-43AD-B97D-9C9E0D9B287F}"/>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406C2A-7DA6-493C-A95B-FE6185DC3AAD}"/>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D6663C-FAE7-4E88-85BB-C956F05394B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1FE9DC-1FC7-4B64-B7B2-5860DC18658D}"/>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35731F-7DD3-43E4-80E4-2737B06D8226}"/>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8" name="Footer Placeholder 7">
            <a:extLst>
              <a:ext uri="{FF2B5EF4-FFF2-40B4-BE49-F238E27FC236}">
                <a16:creationId xmlns:a16="http://schemas.microsoft.com/office/drawing/2014/main" id="{265F4B76-951C-4733-A196-3766C8D6C5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082746-C89C-4FA0-AB03-E832A47DDE58}"/>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3740819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EEDD-3366-40AB-AC25-74F1AEC971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D59D21-2F0E-4C38-92C3-0D2A8A37A2DC}"/>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4" name="Footer Placeholder 3">
            <a:extLst>
              <a:ext uri="{FF2B5EF4-FFF2-40B4-BE49-F238E27FC236}">
                <a16:creationId xmlns:a16="http://schemas.microsoft.com/office/drawing/2014/main" id="{5962D123-29BD-4969-A7E3-20FD331284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CD48EB-0B05-4693-B912-8C48939A17E5}"/>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7051313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832A0-762A-4F16-A5D4-B2C892D100B9}"/>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3" name="Footer Placeholder 2">
            <a:extLst>
              <a:ext uri="{FF2B5EF4-FFF2-40B4-BE49-F238E27FC236}">
                <a16:creationId xmlns:a16="http://schemas.microsoft.com/office/drawing/2014/main" id="{8611C114-D7F4-4909-A654-842AA371424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8AA4350-9542-4943-82A8-5CF92B679704}"/>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13903556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C251D-9A71-4EF5-9A6C-CDE1CEC7E0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0D44DA-B364-40DA-9AB5-8A21CFDD09A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A85848-2454-4A02-BC1F-11C3B027455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EF40C-ED34-4ABD-9D9F-813F04B9BBBE}"/>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6" name="Footer Placeholder 5">
            <a:extLst>
              <a:ext uri="{FF2B5EF4-FFF2-40B4-BE49-F238E27FC236}">
                <a16:creationId xmlns:a16="http://schemas.microsoft.com/office/drawing/2014/main" id="{DDBB5838-BD42-4DE2-B0E6-4565143391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58FB26-8168-4435-9287-2F6B47C190C2}"/>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615126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C9E-A578-483A-9826-D9843E853A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C88DC-9D67-4C63-8074-05D24D4A9699}"/>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64CDE5AA-ECC0-4536-B797-283426BF62AC}"/>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537DF7-FEA8-4206-BA22-F575604F2F1D}"/>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6" name="Footer Placeholder 5">
            <a:extLst>
              <a:ext uri="{FF2B5EF4-FFF2-40B4-BE49-F238E27FC236}">
                <a16:creationId xmlns:a16="http://schemas.microsoft.com/office/drawing/2014/main" id="{0E3CB3FD-9EAA-4768-97E4-29414D537A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A9F648-8259-438E-BE5B-4E976869AC2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3132107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A780-1C43-4EC3-BC80-4A62E4D049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3D73A1-7E2B-439A-A292-5F87F39F57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3FD3AC-5889-46E8-A39A-92D90D620ADA}"/>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CE918820-5B81-4FB5-8C42-058A8D738E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C8210C-A76E-4818-BCD4-97EEE674CF59}"/>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996362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3EC85B-76AD-4631-B062-B21701C39027}"/>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11C8E9-9A6C-4213-8176-0D5292CB8916}"/>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203EE-8BF1-4F9F-8F3E-EB1511EA6542}"/>
              </a:ext>
            </a:extLst>
          </p:cNvPr>
          <p:cNvSpPr>
            <a:spLocks noGrp="1"/>
          </p:cNvSpPr>
          <p:nvPr>
            <p:ph type="dt" sz="half" idx="10"/>
          </p:nvPr>
        </p:nvSpPr>
        <p:spPr/>
        <p:txBody>
          <a:body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CE497931-E826-4683-B86E-D6C2BCC7BA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66E0C3-3C48-4EA1-9E74-6EFC2E96292B}"/>
              </a:ext>
            </a:extLst>
          </p:cNvPr>
          <p:cNvSpPr>
            <a:spLocks noGrp="1"/>
          </p:cNvSpPr>
          <p:nvPr>
            <p:ph type="sldNum" sz="quarter" idx="12"/>
          </p:nvPr>
        </p:nvSpPr>
        <p:spPr/>
        <p:txBody>
          <a:bodyPr/>
          <a:lstStyle/>
          <a:p>
            <a:fld id="{E9BA1DC1-1B6B-4C2E-BAB5-1ADC194881A4}" type="slidenum">
              <a:rPr lang="en-IN" smtClean="0"/>
              <a:t>‹#›</a:t>
            </a:fld>
            <a:endParaRPr lang="en-IN"/>
          </a:p>
        </p:txBody>
      </p:sp>
    </p:spTree>
    <p:extLst>
      <p:ext uri="{BB962C8B-B14F-4D97-AF65-F5344CB8AC3E}">
        <p14:creationId xmlns:p14="http://schemas.microsoft.com/office/powerpoint/2010/main" val="21774152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1"/>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9"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7"/>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8"/>
            <a:ext cx="523407"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2053081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9" y="6465382"/>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5"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3859648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5" y="3043731"/>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7/18/2022</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9" y="5357598"/>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1890120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54341032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19" name="Google Shape;19;p3"/>
          <p:cNvPicPr preferRelativeResize="0"/>
          <p:nvPr/>
        </p:nvPicPr>
        <p:blipFill rotWithShape="1">
          <a:blip r:embed="rId2">
            <a:alphaModFix/>
          </a:blip>
          <a:srcRect l="46447" r="3343"/>
          <a:stretch/>
        </p:blipFill>
        <p:spPr>
          <a:xfrm>
            <a:off x="0" y="0"/>
            <a:ext cx="6096000" cy="6858003"/>
          </a:xfrm>
          <a:prstGeom prst="rect">
            <a:avLst/>
          </a:prstGeom>
          <a:noFill/>
          <a:ln>
            <a:noFill/>
          </a:ln>
        </p:spPr>
      </p:pic>
      <p:sp>
        <p:nvSpPr>
          <p:cNvPr id="20" name="Google Shape;20;p3"/>
          <p:cNvSpPr/>
          <p:nvPr/>
        </p:nvSpPr>
        <p:spPr>
          <a:xfrm>
            <a:off x="5111661" y="5815012"/>
            <a:ext cx="984400" cy="714400"/>
          </a:xfrm>
          <a:prstGeom prst="rect">
            <a:avLst/>
          </a:prstGeom>
          <a:solidFill>
            <a:srgbClr val="FFFFFF"/>
          </a:solidFill>
          <a:ln>
            <a:noFill/>
          </a:ln>
        </p:spPr>
        <p:txBody>
          <a:bodyPr spcFirstLastPara="1" wrap="square" lIns="45700" tIns="22833" rIns="45700" bIns="22833" anchor="ctr" anchorCtr="0">
            <a:noAutofit/>
          </a:bodyPr>
          <a:lstStyle/>
          <a:p>
            <a:pPr marL="0" marR="0" lvl="0" indent="0" algn="ctr" rtl="0">
              <a:spcBef>
                <a:spcPts val="0"/>
              </a:spcBef>
              <a:spcAft>
                <a:spcPts val="0"/>
              </a:spcAft>
              <a:buNone/>
            </a:pPr>
            <a:endParaRPr sz="933">
              <a:solidFill>
                <a:srgbClr val="FFFFFF"/>
              </a:solidFill>
              <a:latin typeface="Calibri"/>
              <a:ea typeface="Calibri"/>
              <a:cs typeface="Calibri"/>
              <a:sym typeface="Calibri"/>
            </a:endParaRPr>
          </a:p>
        </p:txBody>
      </p:sp>
      <p:sp>
        <p:nvSpPr>
          <p:cNvPr id="21" name="Google Shape;21;p3"/>
          <p:cNvSpPr/>
          <p:nvPr/>
        </p:nvSpPr>
        <p:spPr>
          <a:xfrm rot="-5400000">
            <a:off x="5498488" y="6110980"/>
            <a:ext cx="210672" cy="122472"/>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22833" tIns="22833" rIns="22833" bIns="22833" anchor="t" anchorCtr="0">
            <a:noAutofit/>
          </a:bodyPr>
          <a:lstStyle/>
          <a:p>
            <a:pPr marL="0" marR="0" lvl="0" indent="0" algn="l" rtl="0">
              <a:spcBef>
                <a:spcPts val="0"/>
              </a:spcBef>
              <a:spcAft>
                <a:spcPts val="0"/>
              </a:spcAft>
              <a:buNone/>
            </a:pPr>
            <a:endParaRPr sz="933">
              <a:solidFill>
                <a:srgbClr val="000000"/>
              </a:solidFill>
              <a:latin typeface="Calibri"/>
              <a:ea typeface="Calibri"/>
              <a:cs typeface="Calibri"/>
              <a:sym typeface="Calibri"/>
            </a:endParaRPr>
          </a:p>
        </p:txBody>
      </p:sp>
      <p:sp>
        <p:nvSpPr>
          <p:cNvPr id="22" name="Google Shape;22;p3"/>
          <p:cNvSpPr/>
          <p:nvPr/>
        </p:nvSpPr>
        <p:spPr>
          <a:xfrm rot="5400000">
            <a:off x="6505356" y="6110948"/>
            <a:ext cx="210672" cy="122472"/>
          </a:xfrm>
          <a:custGeom>
            <a:avLst/>
            <a:gdLst/>
            <a:ahLst/>
            <a:cxnLst/>
            <a:rect l="l" t="t" r="r" b="b"/>
            <a:pathLst>
              <a:path w="21600" h="21600" extrusionOk="0">
                <a:moveTo>
                  <a:pt x="21600" y="19722"/>
                </a:moveTo>
                <a:cubicBezTo>
                  <a:pt x="20520" y="21600"/>
                  <a:pt x="20520" y="21600"/>
                  <a:pt x="20520" y="21600"/>
                </a:cubicBezTo>
                <a:cubicBezTo>
                  <a:pt x="19980" y="21600"/>
                  <a:pt x="19980" y="21600"/>
                  <a:pt x="19980" y="21600"/>
                </a:cubicBezTo>
                <a:cubicBezTo>
                  <a:pt x="19440" y="21600"/>
                  <a:pt x="19440" y="21600"/>
                  <a:pt x="19440" y="21600"/>
                </a:cubicBezTo>
                <a:cubicBezTo>
                  <a:pt x="10800" y="6574"/>
                  <a:pt x="10800" y="6574"/>
                  <a:pt x="10800" y="6574"/>
                </a:cubicBezTo>
                <a:cubicBezTo>
                  <a:pt x="2160" y="21600"/>
                  <a:pt x="2160" y="21600"/>
                  <a:pt x="2160" y="21600"/>
                </a:cubicBezTo>
                <a:cubicBezTo>
                  <a:pt x="2160" y="21600"/>
                  <a:pt x="2160" y="21600"/>
                  <a:pt x="1620" y="21600"/>
                </a:cubicBezTo>
                <a:cubicBezTo>
                  <a:pt x="1620" y="21600"/>
                  <a:pt x="1620" y="21600"/>
                  <a:pt x="1080" y="21600"/>
                </a:cubicBezTo>
                <a:cubicBezTo>
                  <a:pt x="0" y="19722"/>
                  <a:pt x="0" y="19722"/>
                  <a:pt x="0" y="19722"/>
                </a:cubicBezTo>
                <a:cubicBezTo>
                  <a:pt x="0" y="19722"/>
                  <a:pt x="0" y="18783"/>
                  <a:pt x="0" y="18783"/>
                </a:cubicBezTo>
                <a:cubicBezTo>
                  <a:pt x="0" y="18783"/>
                  <a:pt x="0" y="17843"/>
                  <a:pt x="0" y="17843"/>
                </a:cubicBezTo>
                <a:cubicBezTo>
                  <a:pt x="10260" y="0"/>
                  <a:pt x="10260" y="0"/>
                  <a:pt x="10260" y="0"/>
                </a:cubicBezTo>
                <a:cubicBezTo>
                  <a:pt x="10260" y="0"/>
                  <a:pt x="10800" y="0"/>
                  <a:pt x="10800" y="0"/>
                </a:cubicBezTo>
                <a:cubicBezTo>
                  <a:pt x="10800" y="0"/>
                  <a:pt x="11340" y="0"/>
                  <a:pt x="11340" y="0"/>
                </a:cubicBezTo>
                <a:cubicBezTo>
                  <a:pt x="21600" y="17843"/>
                  <a:pt x="21600" y="17843"/>
                  <a:pt x="21600" y="17843"/>
                </a:cubicBezTo>
                <a:cubicBezTo>
                  <a:pt x="21600" y="17843"/>
                  <a:pt x="21600" y="18783"/>
                  <a:pt x="21600" y="18783"/>
                </a:cubicBezTo>
                <a:cubicBezTo>
                  <a:pt x="21600" y="18783"/>
                  <a:pt x="21600" y="19722"/>
                  <a:pt x="21600" y="19722"/>
                </a:cubicBezTo>
                <a:close/>
              </a:path>
            </a:pathLst>
          </a:custGeom>
          <a:solidFill>
            <a:srgbClr val="53585F"/>
          </a:solidFill>
          <a:ln>
            <a:noFill/>
          </a:ln>
        </p:spPr>
        <p:txBody>
          <a:bodyPr spcFirstLastPara="1" wrap="square" lIns="22833" tIns="22833" rIns="22833" bIns="22833" anchor="t" anchorCtr="0">
            <a:noAutofit/>
          </a:bodyPr>
          <a:lstStyle/>
          <a:p>
            <a:pPr marL="0" marR="0" lvl="0" indent="0" algn="l" rtl="0">
              <a:spcBef>
                <a:spcPts val="0"/>
              </a:spcBef>
              <a:spcAft>
                <a:spcPts val="0"/>
              </a:spcAft>
              <a:buNone/>
            </a:pPr>
            <a:endParaRPr sz="933">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8328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theme" Target="../theme/theme4.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5.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theme" Target="../theme/theme6.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824" r:id="rId28"/>
    <p:sldLayoutId id="2147483825" r:id="rId29"/>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74640"/>
            <a:ext cx="10972801"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601" y="1138425"/>
            <a:ext cx="10972801" cy="4987739"/>
          </a:xfrm>
          <a:prstGeom prst="rect">
            <a:avLst/>
          </a:prstGeom>
        </p:spPr>
        <p:txBody>
          <a:bodyPr vert="horz" lIns="0" tIns="60949" rIns="0" bIns="60949" rtlCol="0">
            <a:normAutofit/>
          </a:bodyPr>
          <a:lstStyle/>
          <a:p>
            <a:pPr lvl="0"/>
            <a:r>
              <a:rPr lang="en-US" dirty="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EC3E6DAC-5A87-4F0F-9C72-F623DC19E5EE}" type="datetime1">
              <a:rPr lang="en-US" smtClean="0">
                <a:solidFill>
                  <a:srgbClr val="000000">
                    <a:tint val="75000"/>
                  </a:srgbClr>
                </a:solidFill>
              </a:rPr>
              <a:t>7/18/2022</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r>
              <a:rPr lang="en-US">
                <a:solidFill>
                  <a:srgbClr val="000000">
                    <a:tint val="75000"/>
                  </a:srgbClr>
                </a:solidFill>
              </a:rPr>
              <a:t>Anshu Pandey</a:t>
            </a: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1007119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75" r:id="rId8"/>
  </p:sldLayoutIdLst>
  <p:hf sldNum="0" hdr="0" dt="0"/>
  <p:txStyles>
    <p:titleStyle>
      <a:lvl1pPr algn="l" defTabSz="1218956"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56"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79"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56"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34"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12" indent="0" algn="l" defTabSz="1218956"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130"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608"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86"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564" indent="-304739" algn="l" defTabSz="1218956"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56" rtl="0" eaLnBrk="1" latinLnBrk="0" hangingPunct="1">
        <a:defRPr sz="2400" kern="1200">
          <a:solidFill>
            <a:schemeClr val="tx1"/>
          </a:solidFill>
          <a:latin typeface="+mn-lt"/>
          <a:ea typeface="+mn-ea"/>
          <a:cs typeface="+mn-cs"/>
        </a:defRPr>
      </a:lvl1pPr>
      <a:lvl2pPr marL="609478" algn="l" defTabSz="1218956" rtl="0" eaLnBrk="1" latinLnBrk="0" hangingPunct="1">
        <a:defRPr sz="2400" kern="1200">
          <a:solidFill>
            <a:schemeClr val="tx1"/>
          </a:solidFill>
          <a:latin typeface="+mn-lt"/>
          <a:ea typeface="+mn-ea"/>
          <a:cs typeface="+mn-cs"/>
        </a:defRPr>
      </a:lvl2pPr>
      <a:lvl3pPr marL="1218956" algn="l" defTabSz="1218956" rtl="0" eaLnBrk="1" latinLnBrk="0" hangingPunct="1">
        <a:defRPr sz="2400" kern="1200">
          <a:solidFill>
            <a:schemeClr val="tx1"/>
          </a:solidFill>
          <a:latin typeface="+mn-lt"/>
          <a:ea typeface="+mn-ea"/>
          <a:cs typeface="+mn-cs"/>
        </a:defRPr>
      </a:lvl3pPr>
      <a:lvl4pPr marL="1828434" algn="l" defTabSz="1218956" rtl="0" eaLnBrk="1" latinLnBrk="0" hangingPunct="1">
        <a:defRPr sz="2400" kern="1200">
          <a:solidFill>
            <a:schemeClr val="tx1"/>
          </a:solidFill>
          <a:latin typeface="+mn-lt"/>
          <a:ea typeface="+mn-ea"/>
          <a:cs typeface="+mn-cs"/>
        </a:defRPr>
      </a:lvl4pPr>
      <a:lvl5pPr marL="2437912" algn="l" defTabSz="1218956" rtl="0" eaLnBrk="1" latinLnBrk="0" hangingPunct="1">
        <a:defRPr sz="2400" kern="1200">
          <a:solidFill>
            <a:schemeClr val="tx1"/>
          </a:solidFill>
          <a:latin typeface="+mn-lt"/>
          <a:ea typeface="+mn-ea"/>
          <a:cs typeface="+mn-cs"/>
        </a:defRPr>
      </a:lvl5pPr>
      <a:lvl6pPr marL="3047390" algn="l" defTabSz="1218956" rtl="0" eaLnBrk="1" latinLnBrk="0" hangingPunct="1">
        <a:defRPr sz="2400" kern="1200">
          <a:solidFill>
            <a:schemeClr val="tx1"/>
          </a:solidFill>
          <a:latin typeface="+mn-lt"/>
          <a:ea typeface="+mn-ea"/>
          <a:cs typeface="+mn-cs"/>
        </a:defRPr>
      </a:lvl6pPr>
      <a:lvl7pPr marL="3656869" algn="l" defTabSz="1218956" rtl="0" eaLnBrk="1" latinLnBrk="0" hangingPunct="1">
        <a:defRPr sz="2400" kern="1200">
          <a:solidFill>
            <a:schemeClr val="tx1"/>
          </a:solidFill>
          <a:latin typeface="+mn-lt"/>
          <a:ea typeface="+mn-ea"/>
          <a:cs typeface="+mn-cs"/>
        </a:defRPr>
      </a:lvl7pPr>
      <a:lvl8pPr marL="4266347" algn="l" defTabSz="1218956" rtl="0" eaLnBrk="1" latinLnBrk="0" hangingPunct="1">
        <a:defRPr sz="2400" kern="1200">
          <a:solidFill>
            <a:schemeClr val="tx1"/>
          </a:solidFill>
          <a:latin typeface="+mn-lt"/>
          <a:ea typeface="+mn-ea"/>
          <a:cs typeface="+mn-cs"/>
        </a:defRPr>
      </a:lvl8pPr>
      <a:lvl9pPr marL="4875825" algn="l" defTabSz="1218956"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C56C8-D2BD-4EC9-8CD6-FD193B437077}" type="datetimeFigureOut">
              <a:rPr lang="en-US" smtClean="0">
                <a:solidFill>
                  <a:prstClr val="white">
                    <a:tint val="75000"/>
                  </a:prstClr>
                </a:solidFill>
              </a:rPr>
              <a:pPr/>
              <a:t>7/18/2022</a:t>
            </a:fld>
            <a:endParaRPr lang="en-US">
              <a:solidFill>
                <a:prstClr val="white">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BE52E-E179-4673-8419-145D37CA96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59558337"/>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7/18/2022</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71FFF6-FCD0-4D74-9A3F-A39F9743B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461825-B181-4791-9E4A-373B2F223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C66F45-12F8-49B8-B5AC-931A953F5A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73D23-A7AD-4D90-9F4B-9BEDABD04E88}" type="datetimeFigureOut">
              <a:rPr lang="en-IN" smtClean="0"/>
              <a:t>18-07-2022</a:t>
            </a:fld>
            <a:endParaRPr lang="en-IN"/>
          </a:p>
        </p:txBody>
      </p:sp>
      <p:sp>
        <p:nvSpPr>
          <p:cNvPr id="5" name="Footer Placeholder 4">
            <a:extLst>
              <a:ext uri="{FF2B5EF4-FFF2-40B4-BE49-F238E27FC236}">
                <a16:creationId xmlns:a16="http://schemas.microsoft.com/office/drawing/2014/main" id="{6AF2452C-357D-4544-9004-50C43BF848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5ED164-5DA5-43AD-8E15-25CC7AD5F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12BA9-7B85-4F7C-97DF-C79BEE06ED25}" type="slidenum">
              <a:rPr lang="en-IN" smtClean="0"/>
              <a:t>‹#›</a:t>
            </a:fld>
            <a:endParaRPr lang="en-IN"/>
          </a:p>
        </p:txBody>
      </p:sp>
    </p:spTree>
    <p:extLst>
      <p:ext uri="{BB962C8B-B14F-4D97-AF65-F5344CB8AC3E}">
        <p14:creationId xmlns:p14="http://schemas.microsoft.com/office/powerpoint/2010/main" val="2687595227"/>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74BE6-B8E9-4370-981F-9445C00461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5018F5-79A9-4899-9D37-97344B5AE3E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D32565-B737-4460-B46B-B873F73AD82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7D94F-7284-4988-9C9A-B7459EC30D91}" type="datetimeFigureOut">
              <a:rPr lang="en-IN" smtClean="0"/>
              <a:t>18-07-2022</a:t>
            </a:fld>
            <a:endParaRPr lang="en-IN"/>
          </a:p>
        </p:txBody>
      </p:sp>
      <p:sp>
        <p:nvSpPr>
          <p:cNvPr id="5" name="Footer Placeholder 4">
            <a:extLst>
              <a:ext uri="{FF2B5EF4-FFF2-40B4-BE49-F238E27FC236}">
                <a16:creationId xmlns:a16="http://schemas.microsoft.com/office/drawing/2014/main" id="{73519052-E8D2-4A54-83E3-C74B22D1C30C}"/>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655339-2F6A-47A0-BAFC-E5E8F128B4C5}"/>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A1DC1-1B6B-4C2E-BAB5-1ADC194881A4}" type="slidenum">
              <a:rPr lang="en-IN" smtClean="0"/>
              <a:t>‹#›</a:t>
            </a:fld>
            <a:endParaRPr lang="en-IN"/>
          </a:p>
        </p:txBody>
      </p:sp>
    </p:spTree>
    <p:extLst>
      <p:ext uri="{BB962C8B-B14F-4D97-AF65-F5344CB8AC3E}">
        <p14:creationId xmlns:p14="http://schemas.microsoft.com/office/powerpoint/2010/main" val="273277610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33.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7.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57.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25.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7F8D5FC6-54CC-4CE3-811D-5E8D7EDF2D46}"/>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AI ML for Tech Leaders</a:t>
            </a:r>
          </a:p>
        </p:txBody>
      </p:sp>
      <p:sp>
        <p:nvSpPr>
          <p:cNvPr id="2" name="Slide Number Placeholder 1">
            <a:extLst>
              <a:ext uri="{FF2B5EF4-FFF2-40B4-BE49-F238E27FC236}">
                <a16:creationId xmlns:a16="http://schemas.microsoft.com/office/drawing/2014/main" id="{F09ED910-81E4-4AB5-9873-58CD0C0D0C8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5AE1514C-5E56-4738-A1FF-4B1CFD2A3E36}" type="slidenum">
              <a:rPr lang="en-US" sz="1000">
                <a:solidFill>
                  <a:srgbClr val="898989"/>
                </a:solidFill>
              </a:rPr>
              <a:pPr>
                <a:spcAft>
                  <a:spcPts val="600"/>
                </a:spcAft>
              </a:pPr>
              <a:t>1</a:t>
            </a:fld>
            <a:endParaRPr lang="en-US" sz="1000">
              <a:solidFill>
                <a:srgbClr val="898989"/>
              </a:solidFill>
            </a:endParaRPr>
          </a:p>
        </p:txBody>
      </p:sp>
    </p:spTree>
    <p:extLst>
      <p:ext uri="{BB962C8B-B14F-4D97-AF65-F5344CB8AC3E}">
        <p14:creationId xmlns:p14="http://schemas.microsoft.com/office/powerpoint/2010/main" val="171822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7"/>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863634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Tree>
    <p:extLst>
      <p:ext uri="{BB962C8B-B14F-4D97-AF65-F5344CB8AC3E}">
        <p14:creationId xmlns:p14="http://schemas.microsoft.com/office/powerpoint/2010/main" val="128299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Tree>
    <p:extLst>
      <p:ext uri="{BB962C8B-B14F-4D97-AF65-F5344CB8AC3E}">
        <p14:creationId xmlns:p14="http://schemas.microsoft.com/office/powerpoint/2010/main" val="273139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22" name="Group 21">
            <a:extLst>
              <a:ext uri="{FF2B5EF4-FFF2-40B4-BE49-F238E27FC236}">
                <a16:creationId xmlns:a16="http://schemas.microsoft.com/office/drawing/2014/main" id="{E3B05E1F-2788-4811-8FD0-6C7B33FCCA8A}"/>
              </a:ext>
            </a:extLst>
          </p:cNvPr>
          <p:cNvGrpSpPr/>
          <p:nvPr/>
        </p:nvGrpSpPr>
        <p:grpSpPr>
          <a:xfrm>
            <a:off x="82730" y="4336870"/>
            <a:ext cx="5691055" cy="1958206"/>
            <a:chOff x="82730" y="4336869"/>
            <a:chExt cx="5691054" cy="1958207"/>
          </a:xfrm>
        </p:grpSpPr>
        <p:grpSp>
          <p:nvGrpSpPr>
            <p:cNvPr id="18" name="Group 17">
              <a:extLst>
                <a:ext uri="{FF2B5EF4-FFF2-40B4-BE49-F238E27FC236}">
                  <a16:creationId xmlns:a16="http://schemas.microsoft.com/office/drawing/2014/main" id="{6825E186-3FE8-4380-9FBA-8507A2F826F1}"/>
                </a:ext>
              </a:extLst>
            </p:cNvPr>
            <p:cNvGrpSpPr/>
            <p:nvPr/>
          </p:nvGrpSpPr>
          <p:grpSpPr>
            <a:xfrm>
              <a:off x="82730" y="4336869"/>
              <a:ext cx="5691054"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49" y="4415246"/>
              <a:ext cx="2325188" cy="1761717"/>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9"/>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402624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spTree>
    <p:extLst>
      <p:ext uri="{BB962C8B-B14F-4D97-AF65-F5344CB8AC3E}">
        <p14:creationId xmlns:p14="http://schemas.microsoft.com/office/powerpoint/2010/main" val="368098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3706559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3860120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2163323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p:txBody>
          <a:bodyPr/>
          <a:lstStyle/>
          <a:p>
            <a:endParaRPr lang="en-IN" dirty="0"/>
          </a:p>
        </p:txBody>
      </p:sp>
      <p:grpSp>
        <p:nvGrpSpPr>
          <p:cNvPr id="10" name="Group 9">
            <a:extLst>
              <a:ext uri="{FF2B5EF4-FFF2-40B4-BE49-F238E27FC236}">
                <a16:creationId xmlns:a16="http://schemas.microsoft.com/office/drawing/2014/main" id="{14D7E0D9-6154-48C3-A30A-93AE89F979C7}"/>
              </a:ext>
            </a:extLst>
          </p:cNvPr>
          <p:cNvGrpSpPr/>
          <p:nvPr/>
        </p:nvGrpSpPr>
        <p:grpSpPr>
          <a:xfrm>
            <a:off x="4366403" y="1051720"/>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3358601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lnSpcReduction="10000"/>
          </a:bodyPr>
          <a:lstStyle/>
          <a:p>
            <a:r>
              <a:rPr lang="en-IN" sz="2400" dirty="0">
                <a:latin typeface="Calibri Light" panose="020F0302020204030204" pitchFamily="34" charset="0"/>
                <a:cs typeface="Calibri Light" panose="020F0302020204030204" pitchFamily="34" charset="0"/>
              </a:rPr>
              <a:t>Estimating insurance premium, predicting RUL for any medical equipment</a:t>
            </a:r>
          </a:p>
          <a:p>
            <a:r>
              <a:rPr lang="en-IN" sz="2400" dirty="0">
                <a:latin typeface="Calibri Light" panose="020F0302020204030204" pitchFamily="34" charset="0"/>
                <a:cs typeface="Calibri Light" panose="020F0302020204030204" pitchFamily="34" charset="0"/>
              </a:rPr>
              <a:t>Predicting whether customer will buy a product/insurance or not, customer will churn or not</a:t>
            </a:r>
          </a:p>
          <a:p>
            <a:r>
              <a:rPr lang="en-IN" sz="2400" dirty="0">
                <a:latin typeface="Calibri Light" panose="020F0302020204030204" pitchFamily="34" charset="0"/>
                <a:cs typeface="Calibri Light" panose="020F0302020204030204" pitchFamily="34" charset="0"/>
              </a:rPr>
              <a:t>Classifying the customers in different known groups</a:t>
            </a:r>
          </a:p>
          <a:p>
            <a:r>
              <a:rPr lang="en-IN" sz="2400" dirty="0">
                <a:latin typeface="Calibri Light" panose="020F0302020204030204" pitchFamily="34" charset="0"/>
                <a:cs typeface="Calibri Light" panose="020F0302020204030204" pitchFamily="34" charset="0"/>
              </a:rPr>
              <a:t>Risk prediction</a:t>
            </a:r>
          </a:p>
          <a:p>
            <a:r>
              <a:rPr lang="en-IN" sz="2400" dirty="0">
                <a:latin typeface="Calibri Light" panose="020F0302020204030204" pitchFamily="34" charset="0"/>
                <a:cs typeface="Calibri Light" panose="020F0302020204030204" pitchFamily="34" charset="0"/>
              </a:rPr>
              <a:t>Fraud Detection from transactional data</a:t>
            </a:r>
          </a:p>
          <a:p>
            <a:r>
              <a:rPr lang="en-IN" sz="2400" dirty="0">
                <a:latin typeface="Calibri Light" panose="020F0302020204030204" pitchFamily="34" charset="0"/>
                <a:cs typeface="Calibri Light" panose="020F0302020204030204" pitchFamily="34" charset="0"/>
              </a:rPr>
              <a:t>Segmentation of customers, stocks and server logs</a:t>
            </a:r>
          </a:p>
          <a:p>
            <a:r>
              <a:rPr lang="en-IN" sz="2400" dirty="0">
                <a:latin typeface="Calibri Light" panose="020F0302020204030204" pitchFamily="34" charset="0"/>
                <a:cs typeface="Calibri Light" panose="020F0302020204030204" pitchFamily="34" charset="0"/>
              </a:rPr>
              <a:t>Predicting patient readmission into hospital</a:t>
            </a:r>
          </a:p>
          <a:p>
            <a:r>
              <a:rPr lang="en-IN" sz="2400" dirty="0">
                <a:latin typeface="Calibri Light" panose="020F0302020204030204" pitchFamily="34" charset="0"/>
                <a:cs typeface="Calibri Light" panose="020F0302020204030204" pitchFamily="34" charset="0"/>
              </a:rPr>
              <a:t>Detecting anomalies in access management, data control, insurance claims, patient behaviour, medical data</a:t>
            </a:r>
          </a:p>
          <a:p>
            <a:r>
              <a:rPr lang="en-IN" sz="2400" dirty="0">
                <a:latin typeface="Calibri Light" panose="020F0302020204030204" pitchFamily="34" charset="0"/>
                <a:cs typeface="Calibri Light" panose="020F0302020204030204" pitchFamily="34" charset="0"/>
              </a:rPr>
              <a:t>Building recommendation systems on tabular data</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727994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2FEE7-5008-4DA1-892C-91635126B322}"/>
              </a:ext>
            </a:extLst>
          </p:cNvPr>
          <p:cNvSpPr>
            <a:spLocks noGrp="1"/>
          </p:cNvSpPr>
          <p:nvPr>
            <p:ph type="title"/>
          </p:nvPr>
        </p:nvSpPr>
        <p:spPr/>
        <p:txBody>
          <a:bodyPr/>
          <a:lstStyle/>
          <a:p>
            <a:r>
              <a:rPr lang="en-US" dirty="0"/>
              <a:t>Hello! Instructor Introduction</a:t>
            </a:r>
          </a:p>
        </p:txBody>
      </p:sp>
      <p:sp>
        <p:nvSpPr>
          <p:cNvPr id="12" name="Text Placeholder 11">
            <a:extLst>
              <a:ext uri="{FF2B5EF4-FFF2-40B4-BE49-F238E27FC236}">
                <a16:creationId xmlns:a16="http://schemas.microsoft.com/office/drawing/2014/main" id="{07BCCABA-E2B3-4E60-8DF7-9DE67965D7C3}"/>
              </a:ext>
            </a:extLst>
          </p:cNvPr>
          <p:cNvSpPr>
            <a:spLocks noGrp="1"/>
          </p:cNvSpPr>
          <p:nvPr>
            <p:ph type="body" sz="quarter" idx="10"/>
          </p:nvPr>
        </p:nvSpPr>
        <p:spPr>
          <a:xfrm>
            <a:off x="584200" y="1435497"/>
            <a:ext cx="8403046" cy="5773888"/>
          </a:xfrm>
        </p:spPr>
        <p:txBody>
          <a:bodyPr/>
          <a:lstStyle/>
          <a:p>
            <a:r>
              <a:rPr lang="en-US" dirty="0"/>
              <a:t>Instructor: </a:t>
            </a:r>
            <a:r>
              <a:rPr lang="en-US" b="1" dirty="0"/>
              <a:t>Anshu Pandey</a:t>
            </a:r>
          </a:p>
          <a:p>
            <a:r>
              <a:rPr lang="en-US" dirty="0"/>
              <a:t>Microsoft Certified Trainer</a:t>
            </a:r>
          </a:p>
          <a:p>
            <a:r>
              <a:rPr lang="en-US" dirty="0"/>
              <a:t>Data Scientist</a:t>
            </a:r>
          </a:p>
          <a:p>
            <a:endParaRPr lang="en-US" dirty="0"/>
          </a:p>
          <a:p>
            <a:r>
              <a:rPr lang="en-US" dirty="0"/>
              <a:t>A Data Scientist and AI Architect having 10+ years of experience of working with organizations to develop Data Science and AI Applications and helping them with AI Transformation.</a:t>
            </a:r>
          </a:p>
          <a:p>
            <a:endParaRPr lang="en-US" dirty="0"/>
          </a:p>
        </p:txBody>
      </p:sp>
      <p:pic>
        <p:nvPicPr>
          <p:cNvPr id="3" name="Picture 2" descr="Hello badge. ">
            <a:extLst>
              <a:ext uri="{FF2B5EF4-FFF2-40B4-BE49-F238E27FC236}">
                <a16:creationId xmlns:a16="http://schemas.microsoft.com/office/drawing/2014/main" id="{8C416332-8E30-452A-89EC-38E582D24070}"/>
              </a:ext>
            </a:extLst>
          </p:cNvPr>
          <p:cNvPicPr>
            <a:picLocks noChangeAspect="1"/>
          </p:cNvPicPr>
          <p:nvPr/>
        </p:nvPicPr>
        <p:blipFill>
          <a:blip r:embed="rId2"/>
          <a:stretch>
            <a:fillRect/>
          </a:stretch>
        </p:blipFill>
        <p:spPr>
          <a:xfrm>
            <a:off x="8987246" y="1980010"/>
            <a:ext cx="2438400" cy="1562100"/>
          </a:xfrm>
          <a:prstGeom prst="rect">
            <a:avLst/>
          </a:prstGeom>
        </p:spPr>
      </p:pic>
    </p:spTree>
    <p:extLst>
      <p:ext uri="{BB962C8B-B14F-4D97-AF65-F5344CB8AC3E}">
        <p14:creationId xmlns:p14="http://schemas.microsoft.com/office/powerpoint/2010/main" val="1455394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Face Recognition, Emotion Recognition</a:t>
            </a:r>
          </a:p>
          <a:p>
            <a:r>
              <a:rPr lang="en-IN" sz="2400" dirty="0">
                <a:latin typeface="Calibri Light" panose="020F0302020204030204" pitchFamily="34" charset="0"/>
                <a:cs typeface="Calibri Light" panose="020F0302020204030204" pitchFamily="34" charset="0"/>
              </a:rPr>
              <a:t>Optical Character Recognition for scanned documents</a:t>
            </a:r>
          </a:p>
          <a:p>
            <a:r>
              <a:rPr lang="en-IN" sz="2400" dirty="0">
                <a:latin typeface="Calibri Light" panose="020F0302020204030204" pitchFamily="34" charset="0"/>
                <a:cs typeface="Calibri Light" panose="020F0302020204030204" pitchFamily="34" charset="0"/>
              </a:rPr>
              <a:t>Document verification, authentication</a:t>
            </a:r>
          </a:p>
          <a:p>
            <a:r>
              <a:rPr lang="en-IN" sz="2400" dirty="0">
                <a:latin typeface="Calibri Light" panose="020F0302020204030204" pitchFamily="34" charset="0"/>
                <a:cs typeface="Calibri Light" panose="020F0302020204030204" pitchFamily="34" charset="0"/>
              </a:rPr>
              <a:t>Object Detection and Classification from images</a:t>
            </a:r>
          </a:p>
          <a:p>
            <a:r>
              <a:rPr lang="en-IN" sz="2400" dirty="0">
                <a:latin typeface="Calibri Light" panose="020F0302020204030204" pitchFamily="34" charset="0"/>
                <a:cs typeface="Calibri Light" panose="020F0302020204030204" pitchFamily="34" charset="0"/>
              </a:rPr>
              <a:t>Identifying forgery in the images</a:t>
            </a:r>
          </a:p>
          <a:p>
            <a:r>
              <a:rPr lang="en-IN" sz="2400" dirty="0">
                <a:latin typeface="Calibri Light" panose="020F0302020204030204" pitchFamily="34" charset="0"/>
                <a:cs typeface="Calibri Light" panose="020F0302020204030204" pitchFamily="34" charset="0"/>
              </a:rPr>
              <a:t>Detecting patterns from medical imaging using segmentation.</a:t>
            </a:r>
          </a:p>
          <a:p>
            <a:r>
              <a:rPr lang="en-IN" sz="2400" dirty="0">
                <a:latin typeface="Calibri Light" panose="020F0302020204030204" pitchFamily="34" charset="0"/>
                <a:cs typeface="Calibri Light" panose="020F0302020204030204" pitchFamily="34" charset="0"/>
              </a:rPr>
              <a:t>Motion Detection from videos</a:t>
            </a:r>
          </a:p>
          <a:p>
            <a:r>
              <a:rPr lang="en-IN" sz="2400" dirty="0">
                <a:latin typeface="Calibri Light" panose="020F0302020204030204" pitchFamily="34" charset="0"/>
                <a:cs typeface="Calibri Light" panose="020F0302020204030204" pitchFamily="34" charset="0"/>
              </a:rPr>
              <a:t>Image restoration, colouring and pattern transfer</a:t>
            </a:r>
          </a:p>
          <a:p>
            <a:r>
              <a:rPr lang="en-IN" sz="2400" dirty="0">
                <a:latin typeface="Calibri Light" panose="020F0302020204030204" pitchFamily="34" charset="0"/>
                <a:cs typeface="Calibri Light" panose="020F0302020204030204" pitchFamily="34" charset="0"/>
              </a:rPr>
              <a:t>Action Prediction</a:t>
            </a:r>
          </a:p>
          <a:p>
            <a:endParaRPr lang="en-IN" sz="2400" dirty="0">
              <a:latin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75182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Text/document classification</a:t>
            </a:r>
          </a:p>
          <a:p>
            <a:r>
              <a:rPr lang="en-IN" sz="2400" dirty="0">
                <a:latin typeface="Calibri Light" panose="020F0302020204030204" pitchFamily="34" charset="0"/>
                <a:cs typeface="Calibri Light" panose="020F0302020204030204" pitchFamily="34" charset="0"/>
              </a:rPr>
              <a:t>Social Media Text mining and Analysis</a:t>
            </a:r>
          </a:p>
          <a:p>
            <a:r>
              <a:rPr lang="en-IN" sz="2400" dirty="0">
                <a:latin typeface="Calibri Light" panose="020F0302020204030204" pitchFamily="34" charset="0"/>
                <a:cs typeface="Calibri Light" panose="020F0302020204030204" pitchFamily="34" charset="0"/>
              </a:rPr>
              <a:t>Speech to Text and Text to Speech conversion</a:t>
            </a:r>
          </a:p>
          <a:p>
            <a:r>
              <a:rPr lang="en-IN" sz="2400" dirty="0">
                <a:latin typeface="Calibri Light" panose="020F0302020204030204" pitchFamily="34" charset="0"/>
                <a:cs typeface="Calibri Light" panose="020F0302020204030204" pitchFamily="34" charset="0"/>
              </a:rPr>
              <a:t>Caption generation</a:t>
            </a:r>
          </a:p>
          <a:p>
            <a:r>
              <a:rPr lang="en-IN" sz="2400" dirty="0">
                <a:latin typeface="Calibri Light" panose="020F0302020204030204" pitchFamily="34" charset="0"/>
                <a:cs typeface="Calibri Light" panose="020F0302020204030204" pitchFamily="34" charset="0"/>
              </a:rPr>
              <a:t>Machine Translation</a:t>
            </a:r>
          </a:p>
          <a:p>
            <a:r>
              <a:rPr lang="en-IN" sz="2400" dirty="0">
                <a:latin typeface="Calibri Light" panose="020F0302020204030204" pitchFamily="34" charset="0"/>
                <a:cs typeface="Calibri Light" panose="020F0302020204030204" pitchFamily="34" charset="0"/>
              </a:rPr>
              <a:t>Sentiment analysis from text</a:t>
            </a:r>
          </a:p>
          <a:p>
            <a:r>
              <a:rPr lang="en-IN" sz="2400" dirty="0">
                <a:latin typeface="Calibri Light" panose="020F0302020204030204" pitchFamily="34" charset="0"/>
                <a:cs typeface="Calibri Light" panose="020F0302020204030204" pitchFamily="34" charset="0"/>
              </a:rPr>
              <a:t>Chatbots</a:t>
            </a:r>
          </a:p>
          <a:p>
            <a:r>
              <a:rPr lang="en-IN" sz="2400" dirty="0">
                <a:latin typeface="Calibri Light" panose="020F0302020204030204" pitchFamily="34" charset="0"/>
                <a:cs typeface="Calibri Light" panose="020F0302020204030204" pitchFamily="34" charset="0"/>
              </a:rPr>
              <a:t>Speaker recognition</a:t>
            </a:r>
          </a:p>
          <a:p>
            <a:r>
              <a:rPr lang="en-IN" sz="2400" dirty="0">
                <a:latin typeface="Calibri Light" panose="020F0302020204030204" pitchFamily="34" charset="0"/>
                <a:cs typeface="Calibri Light" panose="020F0302020204030204" pitchFamily="34" charset="0"/>
              </a:rPr>
              <a:t>Personal Assistant, Sentence Correction</a:t>
            </a:r>
          </a:p>
          <a:p>
            <a:r>
              <a:rPr lang="en-IN" sz="2400" dirty="0">
                <a:latin typeface="Calibri Light" panose="020F0302020204030204" pitchFamily="34" charset="0"/>
                <a:cs typeface="Calibri Light" panose="020F0302020204030204" pitchFamily="34" charset="0"/>
              </a:rPr>
              <a:t>Text Generation, Similarity Matching, Topic Modelling</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31375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22</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fld id="{4997E989-D798-4C62-8E93-3D2D613C2488}" type="slidenum">
              <a:rPr lang="en-US" smtClean="0"/>
              <a:pPr/>
              <a:t>23</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D7107-DC34-4EA1-9DD0-74DAA6B89B56}"/>
                  </a:ext>
                </a:extLst>
              </p14:cNvPr>
              <p14:cNvContentPartPr/>
              <p14:nvPr/>
            </p14:nvContentPartPr>
            <p14:xfrm>
              <a:off x="2684550" y="1476449"/>
              <a:ext cx="360" cy="360"/>
            </p14:xfrm>
          </p:contentPart>
        </mc:Choice>
        <mc:Fallback xmlns="">
          <p:pic>
            <p:nvPicPr>
              <p:cNvPr id="3" name="Ink 2">
                <a:extLst>
                  <a:ext uri="{FF2B5EF4-FFF2-40B4-BE49-F238E27FC236}">
                    <a16:creationId xmlns:a16="http://schemas.microsoft.com/office/drawing/2014/main" id="{0FDD7107-DC34-4EA1-9DD0-74DAA6B89B56}"/>
                  </a:ext>
                </a:extLst>
              </p:cNvPr>
              <p:cNvPicPr/>
              <p:nvPr/>
            </p:nvPicPr>
            <p:blipFill>
              <a:blip r:embed="rId6"/>
              <a:stretch>
                <a:fillRect/>
              </a:stretch>
            </p:blipFill>
            <p:spPr>
              <a:xfrm>
                <a:off x="267555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AA6558-5B10-4DA0-870E-E7DAC2C119D6}"/>
                  </a:ext>
                </a:extLst>
              </p14:cNvPr>
              <p14:cNvContentPartPr/>
              <p14:nvPr/>
            </p14:nvContentPartPr>
            <p14:xfrm>
              <a:off x="2910990" y="1476449"/>
              <a:ext cx="360" cy="360"/>
            </p14:xfrm>
          </p:contentPart>
        </mc:Choice>
        <mc:Fallback xmlns="">
          <p:pic>
            <p:nvPicPr>
              <p:cNvPr id="9" name="Ink 8">
                <a:extLst>
                  <a:ext uri="{FF2B5EF4-FFF2-40B4-BE49-F238E27FC236}">
                    <a16:creationId xmlns:a16="http://schemas.microsoft.com/office/drawing/2014/main" id="{52AA6558-5B10-4DA0-870E-E7DAC2C119D6}"/>
                  </a:ext>
                </a:extLst>
              </p:cNvPr>
              <p:cNvPicPr/>
              <p:nvPr/>
            </p:nvPicPr>
            <p:blipFill>
              <a:blip r:embed="rId6"/>
              <a:stretch>
                <a:fillRect/>
              </a:stretch>
            </p:blipFill>
            <p:spPr>
              <a:xfrm>
                <a:off x="290199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45CAB46-1C0A-4886-ADB2-8C2E3C8D94C2}"/>
                  </a:ext>
                </a:extLst>
              </p14:cNvPr>
              <p14:cNvContentPartPr/>
              <p14:nvPr/>
            </p14:nvContentPartPr>
            <p14:xfrm>
              <a:off x="2902710" y="1669409"/>
              <a:ext cx="360" cy="360"/>
            </p14:xfrm>
          </p:contentPart>
        </mc:Choice>
        <mc:Fallback xmlns="">
          <p:pic>
            <p:nvPicPr>
              <p:cNvPr id="10" name="Ink 9">
                <a:extLst>
                  <a:ext uri="{FF2B5EF4-FFF2-40B4-BE49-F238E27FC236}">
                    <a16:creationId xmlns:a16="http://schemas.microsoft.com/office/drawing/2014/main" id="{245CAB46-1C0A-4886-ADB2-8C2E3C8D94C2}"/>
                  </a:ext>
                </a:extLst>
              </p:cNvPr>
              <p:cNvPicPr/>
              <p:nvPr/>
            </p:nvPicPr>
            <p:blipFill>
              <a:blip r:embed="rId6"/>
              <a:stretch>
                <a:fillRect/>
              </a:stretch>
            </p:blipFill>
            <p:spPr>
              <a:xfrm>
                <a:off x="2893710" y="1660409"/>
                <a:ext cx="18000" cy="18000"/>
              </a:xfrm>
              <a:prstGeom prst="rect">
                <a:avLst/>
              </a:prstGeom>
            </p:spPr>
          </p:pic>
        </mc:Fallback>
      </mc:AlternateContent>
    </p:spTree>
    <p:extLst>
      <p:ext uri="{BB962C8B-B14F-4D97-AF65-F5344CB8AC3E}">
        <p14:creationId xmlns:p14="http://schemas.microsoft.com/office/powerpoint/2010/main" val="1466288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24</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25</a:t>
            </a:fld>
            <a:endParaRPr lang="en-US"/>
          </a:p>
        </p:txBody>
      </p:sp>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1478092687"/>
              </p:ext>
            </p:extLst>
          </p:nvPr>
        </p:nvGraphicFramePr>
        <p:xfrm>
          <a:off x="932871" y="581125"/>
          <a:ext cx="9904461" cy="265176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800" kern="1200" dirty="0">
                          <a:effectLst/>
                        </a:rPr>
                        <a:t>Predictive maintenance or condition monitoring</a:t>
                      </a:r>
                      <a:endParaRPr lang="en-IN" sz="1800" kern="1200" dirty="0">
                        <a:effectLst/>
                      </a:endParaRPr>
                    </a:p>
                    <a:p>
                      <a:r>
                        <a:rPr lang="en-US" sz="1800" kern="1200" dirty="0">
                          <a:effectLst/>
                        </a:rPr>
                        <a:t>Warranty reserve estimation Propensity to buy</a:t>
                      </a:r>
                      <a:endParaRPr lang="en-IN" sz="1800" kern="1200" dirty="0">
                        <a:effectLst/>
                      </a:endParaRPr>
                    </a:p>
                    <a:p>
                      <a:r>
                        <a:rPr lang="en-US" sz="1800" kern="1200" dirty="0">
                          <a:effectLst/>
                        </a:rPr>
                        <a:t>Demand forecasting</a:t>
                      </a:r>
                      <a:endParaRPr lang="en-IN" sz="1800" kern="1200" dirty="0">
                        <a:effectLst/>
                      </a:endParaRPr>
                    </a:p>
                    <a:p>
                      <a:r>
                        <a:rPr lang="en-US" sz="1800" kern="1200" dirty="0">
                          <a:effectLst/>
                        </a:rPr>
                        <a:t>Process optimization</a:t>
                      </a:r>
                      <a:endParaRPr lang="en-IN" sz="1800" kern="1200" dirty="0">
                        <a:effectLst/>
                      </a:endParaRPr>
                    </a:p>
                    <a:p>
                      <a:r>
                        <a:rPr lang="en-US" sz="1800" kern="1200" dirty="0">
                          <a:effectLst/>
                        </a:rPr>
                        <a:t>Telematics</a:t>
                      </a:r>
                      <a:endParaRPr lang="en-IN" dirty="0"/>
                    </a:p>
                  </a:txBody>
                  <a:tcPr/>
                </a:tc>
                <a:tc>
                  <a:txBody>
                    <a:bodyPr/>
                    <a:lstStyle/>
                    <a:p>
                      <a:r>
                        <a:rPr lang="en-US" dirty="0"/>
                        <a:t>Predictive inventory planning</a:t>
                      </a:r>
                    </a:p>
                    <a:p>
                      <a:r>
                        <a:rPr lang="en-US" dirty="0"/>
                        <a:t>Recommendation engines </a:t>
                      </a:r>
                    </a:p>
                    <a:p>
                      <a:r>
                        <a:rPr lang="en-US" dirty="0"/>
                        <a:t>Upsell and cross-channel marketing</a:t>
                      </a:r>
                    </a:p>
                    <a:p>
                      <a:r>
                        <a:rPr lang="en-US" dirty="0"/>
                        <a:t>Market segmentation and targeting</a:t>
                      </a:r>
                    </a:p>
                    <a:p>
                      <a:r>
                        <a:rPr lang="en-US" dirty="0"/>
                        <a:t>Customer ROI and lifetime value</a:t>
                      </a:r>
                    </a:p>
                  </a:txBody>
                  <a:tcPr/>
                </a:tc>
                <a:tc>
                  <a:txBody>
                    <a:bodyPr/>
                    <a:lstStyle/>
                    <a:p>
                      <a:pPr lvl="0" fontAlgn="base"/>
                      <a:r>
                        <a:rPr lang="en-US" sz="1800" u="none" strike="noStrike" kern="1200" dirty="0">
                          <a:effectLst/>
                        </a:rPr>
                        <a:t>Risk Analytics and Regulations</a:t>
                      </a:r>
                    </a:p>
                    <a:p>
                      <a:pPr lvl="0" fontAlgn="base"/>
                      <a:r>
                        <a:rPr lang="en-US" sz="1800" u="none" strike="noStrike" kern="1200" dirty="0">
                          <a:effectLst/>
                        </a:rPr>
                        <a:t>Customer Segmentation</a:t>
                      </a:r>
                      <a:endParaRPr lang="en-IN" sz="1800" u="none" strike="noStrike" kern="1200" dirty="0">
                        <a:effectLst/>
                      </a:endParaRPr>
                    </a:p>
                    <a:p>
                      <a:pPr lvl="0" fontAlgn="base"/>
                      <a:r>
                        <a:rPr lang="en-US" sz="1800" u="none" strike="noStrike" kern="1200" dirty="0">
                          <a:effectLst/>
                        </a:rPr>
                        <a:t>Cross-selling and up-selling</a:t>
                      </a:r>
                      <a:endParaRPr lang="en-IN" sz="1800" u="none" strike="noStrike" kern="1200" dirty="0">
                        <a:effectLst/>
                      </a:endParaRPr>
                    </a:p>
                    <a:p>
                      <a:pPr lvl="0" fontAlgn="base"/>
                      <a:r>
                        <a:rPr lang="en-US" sz="1800" u="none" strike="noStrike" kern="1200" dirty="0">
                          <a:effectLst/>
                        </a:rPr>
                        <a:t>Sales and marketing campaign management</a:t>
                      </a:r>
                      <a:endParaRPr lang="en-IN" sz="1800" u="none" strike="noStrike" kern="1200" dirty="0">
                        <a:effectLst/>
                      </a:endParaRPr>
                    </a:p>
                    <a:p>
                      <a:pPr lvl="0" fontAlgn="base"/>
                      <a:r>
                        <a:rPr lang="en-US" sz="1800" u="none" strike="noStrike" kern="1200" dirty="0">
                          <a:effectLst/>
                        </a:rPr>
                        <a:t>Credit worthiness evaluation</a:t>
                      </a:r>
                      <a:endParaRPr lang="en-IN" sz="1800" u="none" strike="noStrike" kern="1200" dirty="0">
                        <a:effectLst/>
                      </a:endParaRPr>
                    </a:p>
                    <a:p>
                      <a:endParaRPr lang="en-IN" dirty="0"/>
                    </a:p>
                  </a:txBody>
                  <a:tcPr/>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2146541647"/>
              </p:ext>
            </p:extLst>
          </p:nvPr>
        </p:nvGraphicFramePr>
        <p:xfrm>
          <a:off x="932871" y="3412071"/>
          <a:ext cx="9904461" cy="320040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800" kern="1200" dirty="0">
                          <a:solidFill>
                            <a:schemeClr val="dk1"/>
                          </a:solidFill>
                          <a:effectLst/>
                          <a:latin typeface="+mn-lt"/>
                          <a:ea typeface="+mn-ea"/>
                          <a:cs typeface="+mn-cs"/>
                        </a:rPr>
                        <a:t>Aircraft scheduling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Dynamic pricing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Social media — consumer feedback and interaction analysis</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Customer complaint</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resolution</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Traffic patterns and</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congestion management </a:t>
                      </a:r>
                      <a:endParaRPr lang="en-IN" dirty="0"/>
                    </a:p>
                  </a:txBody>
                  <a:tcPr/>
                </a:tc>
                <a:tc>
                  <a:txBody>
                    <a:bodyPr/>
                    <a:lstStyle/>
                    <a:p>
                      <a:r>
                        <a:rPr lang="en-US" dirty="0"/>
                        <a:t>Alerts and diagnostics from real-time patient data </a:t>
                      </a:r>
                    </a:p>
                    <a:p>
                      <a:r>
                        <a:rPr lang="en-US" dirty="0"/>
                        <a:t>Disease identification and risk stratification </a:t>
                      </a:r>
                    </a:p>
                    <a:p>
                      <a:r>
                        <a:rPr lang="en-US" dirty="0"/>
                        <a:t>Patient triage optimization Proactive health management Healthcare provider sentiment analysis </a:t>
                      </a:r>
                    </a:p>
                  </a:txBody>
                  <a:tcPr/>
                </a:tc>
                <a:tc>
                  <a:txBody>
                    <a:bodyPr/>
                    <a:lstStyle/>
                    <a:p>
                      <a:pPr lvl="0" fontAlgn="base"/>
                      <a:r>
                        <a:rPr lang="en-US" sz="1800" u="none" strike="noStrike" kern="1200" dirty="0">
                          <a:effectLst/>
                        </a:rPr>
                        <a:t>Power usage analytics</a:t>
                      </a:r>
                    </a:p>
                    <a:p>
                      <a:pPr lvl="0" fontAlgn="base"/>
                      <a:r>
                        <a:rPr lang="en-US" sz="1800" u="none" strike="noStrike" kern="1200" dirty="0">
                          <a:effectLst/>
                        </a:rPr>
                        <a:t>Seismic data processing</a:t>
                      </a:r>
                    </a:p>
                    <a:p>
                      <a:pPr lvl="0" fontAlgn="base"/>
                      <a:r>
                        <a:rPr lang="en-US" sz="1800" u="none" strike="noStrike" kern="1200" dirty="0">
                          <a:effectLst/>
                        </a:rPr>
                        <a:t>Carbon emissions and trading</a:t>
                      </a:r>
                    </a:p>
                    <a:p>
                      <a:pPr lvl="0" fontAlgn="base"/>
                      <a:r>
                        <a:rPr lang="en-US" sz="1800" u="none" strike="noStrike" kern="1200" dirty="0">
                          <a:effectLst/>
                        </a:rPr>
                        <a:t>Customer-specific pricing</a:t>
                      </a:r>
                    </a:p>
                    <a:p>
                      <a:pPr lvl="0" fontAlgn="base"/>
                      <a:r>
                        <a:rPr lang="en-US" sz="1800" u="none" strike="noStrike" kern="1200" dirty="0">
                          <a:effectLst/>
                        </a:rPr>
                        <a:t>Smart grid management</a:t>
                      </a:r>
                    </a:p>
                    <a:p>
                      <a:pPr lvl="0" fontAlgn="base"/>
                      <a:r>
                        <a:rPr lang="en-US" sz="1800" u="none" strike="noStrike" kern="1200" dirty="0">
                          <a:effectLst/>
                        </a:rPr>
                        <a:t>Energy demand and supply optimization</a:t>
                      </a:r>
                      <a:endParaRPr lang="en-IN"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extLst>
              <p:ext uri="{D42A27DB-BD31-4B8C-83A1-F6EECF244321}">
                <p14:modId xmlns:p14="http://schemas.microsoft.com/office/powerpoint/2010/main" val="755238225"/>
              </p:ext>
            </p:extLst>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3" name="Title 2">
            <a:extLst>
              <a:ext uri="{FF2B5EF4-FFF2-40B4-BE49-F238E27FC236}">
                <a16:creationId xmlns:a16="http://schemas.microsoft.com/office/drawing/2014/main" id="{4EB65A00-88B9-48DF-8B89-BF63E7E1A7D8}"/>
              </a:ext>
            </a:extLst>
          </p:cNvPr>
          <p:cNvSpPr txBox="1">
            <a:spLocks/>
          </p:cNvSpPr>
          <p:nvPr/>
        </p:nvSpPr>
        <p:spPr>
          <a:xfrm>
            <a:off x="517235" y="64485"/>
            <a:ext cx="9460345" cy="8196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Programming Languages - </a:t>
            </a:r>
            <a:endParaRPr lang="en-IN" dirty="0"/>
          </a:p>
        </p:txBody>
      </p:sp>
    </p:spTree>
    <p:extLst>
      <p:ext uri="{BB962C8B-B14F-4D97-AF65-F5344CB8AC3E}">
        <p14:creationId xmlns:p14="http://schemas.microsoft.com/office/powerpoint/2010/main" val="426003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b="1"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E8E80E-E663-43D2-8067-B9B165DB1573}"/>
              </a:ext>
            </a:extLst>
          </p:cNvPr>
          <p:cNvSpPr>
            <a:spLocks noGrp="1"/>
          </p:cNvSpPr>
          <p:nvPr>
            <p:ph type="ctrTitle"/>
          </p:nvPr>
        </p:nvSpPr>
        <p:spPr/>
        <p:txBody>
          <a:bodyPr/>
          <a:lstStyle/>
          <a:p>
            <a:r>
              <a:rPr lang="en-IN" dirty="0"/>
              <a:t>Machine Learning Techniques</a:t>
            </a:r>
          </a:p>
        </p:txBody>
      </p:sp>
      <p:sp>
        <p:nvSpPr>
          <p:cNvPr id="2" name="Footer Placeholder 1">
            <a:extLst>
              <a:ext uri="{FF2B5EF4-FFF2-40B4-BE49-F238E27FC236}">
                <a16:creationId xmlns:a16="http://schemas.microsoft.com/office/drawing/2014/main" id="{6CFFFBAB-91EB-45AE-BBD7-9707465076B0}"/>
              </a:ext>
            </a:extLst>
          </p:cNvPr>
          <p:cNvSpPr>
            <a:spLocks noGrp="1"/>
          </p:cNvSpPr>
          <p:nvPr>
            <p:ph type="ftr" sz="quarter" idx="11"/>
          </p:nvPr>
        </p:nvSpPr>
        <p:spPr/>
        <p:txBody>
          <a:bodyPr/>
          <a:lstStyle/>
          <a:p>
            <a:r>
              <a:rPr lang="en-US">
                <a:solidFill>
                  <a:srgbClr val="000000">
                    <a:tint val="75000"/>
                  </a:srgbClr>
                </a:solidFill>
              </a:rPr>
              <a:t>Anshu Pandey</a:t>
            </a:r>
          </a:p>
        </p:txBody>
      </p:sp>
      <p:sp>
        <p:nvSpPr>
          <p:cNvPr id="4" name="Content Placeholder 3">
            <a:extLst>
              <a:ext uri="{FF2B5EF4-FFF2-40B4-BE49-F238E27FC236}">
                <a16:creationId xmlns:a16="http://schemas.microsoft.com/office/drawing/2014/main" id="{EDE6CFB4-1A79-4D65-A3EF-8C957B9A2153}"/>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132526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543569" y="882596"/>
            <a:ext cx="10864660" cy="5418667"/>
            <a:chOff x="543569" y="882596"/>
            <a:chExt cx="10864660" cy="5418667"/>
          </a:xfrm>
        </p:grpSpPr>
        <p:graphicFrame>
          <p:nvGraphicFramePr>
            <p:cNvPr id="3" name="Diagram 2"/>
            <p:cNvGraphicFramePr/>
            <p:nvPr>
              <p:extLst>
                <p:ext uri="{D42A27DB-BD31-4B8C-83A1-F6EECF244321}">
                  <p14:modId xmlns:p14="http://schemas.microsoft.com/office/powerpoint/2010/main" val="2636950694"/>
                </p:ext>
              </p:extLst>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42AB-BECB-4382-8FA2-11515BBC252A}"/>
              </a:ext>
            </a:extLst>
          </p:cNvPr>
          <p:cNvSpPr>
            <a:spLocks noGrp="1"/>
          </p:cNvSpPr>
          <p:nvPr>
            <p:ph type="title" idx="4294967295"/>
          </p:nvPr>
        </p:nvSpPr>
        <p:spPr>
          <a:xfrm>
            <a:off x="3130550" y="3133534"/>
            <a:ext cx="5930900" cy="590931"/>
          </a:xfrm>
        </p:spPr>
        <p:txBody>
          <a:bodyPr/>
          <a:lstStyle/>
          <a:p>
            <a:pPr algn="ctr"/>
            <a:r>
              <a:rPr lang="en-IN" dirty="0"/>
              <a:t>Artificial Intelligence</a:t>
            </a:r>
          </a:p>
        </p:txBody>
      </p:sp>
      <p:sp>
        <p:nvSpPr>
          <p:cNvPr id="3" name="Rectangle 2">
            <a:extLst>
              <a:ext uri="{FF2B5EF4-FFF2-40B4-BE49-F238E27FC236}">
                <a16:creationId xmlns:a16="http://schemas.microsoft.com/office/drawing/2014/main" id="{E11E0DB0-042B-4979-9CDD-7D5FB2D6019B}"/>
              </a:ext>
            </a:extLst>
          </p:cNvPr>
          <p:cNvSpPr/>
          <p:nvPr/>
        </p:nvSpPr>
        <p:spPr>
          <a:xfrm>
            <a:off x="0" y="6267069"/>
            <a:ext cx="12192000" cy="5909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4" name="Graphic 3" descr="Brain">
            <a:extLst>
              <a:ext uri="{FF2B5EF4-FFF2-40B4-BE49-F238E27FC236}">
                <a16:creationId xmlns:a16="http://schemas.microsoft.com/office/drawing/2014/main" id="{F363FD2C-A33F-4857-A428-55EABF76A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69498" y="3603108"/>
            <a:ext cx="2785318" cy="2785318"/>
          </a:xfrm>
          <a:prstGeom prst="rect">
            <a:avLst/>
          </a:prstGeom>
        </p:spPr>
      </p:pic>
    </p:spTree>
    <p:extLst>
      <p:ext uri="{BB962C8B-B14F-4D97-AF65-F5344CB8AC3E}">
        <p14:creationId xmlns:p14="http://schemas.microsoft.com/office/powerpoint/2010/main" val="326431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757382" y="465665"/>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IN" sz="1800" dirty="0">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endParaRPr lang="en-IN" sz="1800" dirty="0">
              <a:latin typeface="Open Sans" panose="020B0606030504020204" pitchFamily="34" charset="0"/>
              <a:ea typeface="Open Sans" panose="020B0606030504020204" pitchFamily="34" charset="0"/>
              <a:cs typeface="Open Sans" panose="020B0606030504020204" pitchFamily="34" charset="0"/>
            </a:endParaRPr>
          </a:p>
          <a:p>
            <a:r>
              <a:rPr lang="en-IN" sz="1800" dirty="0">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a:buFont typeface="Arial" pitchFamily="34" charset="0"/>
              <a:buNone/>
            </a:pP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3440548" y="3102998"/>
            <a:ext cx="7576951" cy="3121259"/>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63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720436" y="468496"/>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609600" y="1467387"/>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999676" y="2999443"/>
            <a:ext cx="8951972" cy="3158903"/>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extLst>
                <p:ext uri="{D42A27DB-BD31-4B8C-83A1-F6EECF244321}">
                  <p14:modId xmlns:p14="http://schemas.microsoft.com/office/powerpoint/2010/main" val="2731529231"/>
                </p:ext>
              </p:extLst>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11768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E394990B-1801-4E06-B847-52C86AA8C596}"/>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Supervised and Unsupervised Learning</a:t>
            </a:r>
          </a:p>
        </p:txBody>
      </p:sp>
      <p:pic>
        <p:nvPicPr>
          <p:cNvPr id="4" name="Picture 3" descr="A screenshot of a cell phone&#10;&#10;Description automatically generated">
            <a:extLst>
              <a:ext uri="{FF2B5EF4-FFF2-40B4-BE49-F238E27FC236}">
                <a16:creationId xmlns:a16="http://schemas.microsoft.com/office/drawing/2014/main" id="{B9D14C93-D471-46E7-8355-8A1BA5ACCE15}"/>
              </a:ext>
            </a:extLst>
          </p:cNvPr>
          <p:cNvPicPr>
            <a:picLocks noChangeAspect="1"/>
          </p:cNvPicPr>
          <p:nvPr/>
        </p:nvPicPr>
        <p:blipFill rotWithShape="1">
          <a:blip r:embed="rId2">
            <a:extLst>
              <a:ext uri="{28A0092B-C50C-407E-A947-70E740481C1C}">
                <a14:useLocalDpi xmlns:a14="http://schemas.microsoft.com/office/drawing/2010/main" val="0"/>
              </a:ext>
            </a:extLst>
          </a:blip>
          <a:srcRect r="30095" b="26215"/>
          <a:stretch/>
        </p:blipFill>
        <p:spPr>
          <a:xfrm>
            <a:off x="1595319" y="1675227"/>
            <a:ext cx="9001362" cy="4394199"/>
          </a:xfrm>
          <a:prstGeom prst="rect">
            <a:avLst/>
          </a:prstGeom>
        </p:spPr>
      </p:pic>
    </p:spTree>
    <p:extLst>
      <p:ext uri="{BB962C8B-B14F-4D97-AF65-F5344CB8AC3E}">
        <p14:creationId xmlns:p14="http://schemas.microsoft.com/office/powerpoint/2010/main" val="4161604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B7B0C1B-7CF4-403B-B9FB-E8BA66F5F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4020536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7363493" y="3513442"/>
            <a:ext cx="4091709" cy="2710815"/>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794327" y="495762"/>
            <a:ext cx="7765493" cy="685979"/>
          </a:xfrm>
          <a:prstGeom prst="rect">
            <a:avLst/>
          </a:prstGeom>
        </p:spPr>
        <p:txBody>
          <a:bodyP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dirty="0"/>
              <a:t>Reinforcement Learning</a:t>
            </a:r>
          </a:p>
        </p:txBody>
      </p:sp>
    </p:spTree>
    <p:extLst>
      <p:ext uri="{BB962C8B-B14F-4D97-AF65-F5344CB8AC3E}">
        <p14:creationId xmlns:p14="http://schemas.microsoft.com/office/powerpoint/2010/main" val="15440522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50-365F-4A55-AA89-0A6F4EDC74FB}"/>
              </a:ext>
            </a:extLst>
          </p:cNvPr>
          <p:cNvSpPr>
            <a:spLocks noGrp="1"/>
          </p:cNvSpPr>
          <p:nvPr>
            <p:ph type="ctrTitle"/>
          </p:nvPr>
        </p:nvSpPr>
        <p:spPr/>
        <p:txBody>
          <a:bodyPr/>
          <a:lstStyle/>
          <a:p>
            <a:r>
              <a:rPr lang="en-IN" dirty="0"/>
              <a:t>Types of Problems in Machine Learning</a:t>
            </a:r>
          </a:p>
        </p:txBody>
      </p:sp>
      <p:sp>
        <p:nvSpPr>
          <p:cNvPr id="3" name="Content Placeholder 2">
            <a:extLst>
              <a:ext uri="{FF2B5EF4-FFF2-40B4-BE49-F238E27FC236}">
                <a16:creationId xmlns:a16="http://schemas.microsoft.com/office/drawing/2014/main" id="{B13A47AE-E896-4E5F-8719-9EB412CA66A5}"/>
              </a:ext>
            </a:extLst>
          </p:cNvPr>
          <p:cNvSpPr>
            <a:spLocks noGrp="1"/>
          </p:cNvSpPr>
          <p:nvPr>
            <p:ph sz="quarter" idx="13"/>
          </p:nvPr>
        </p:nvSpPr>
        <p:spPr/>
        <p:txBody>
          <a:bodyPr/>
          <a:lstStyle/>
          <a:p>
            <a:endParaRPr lang="en-IN"/>
          </a:p>
        </p:txBody>
      </p:sp>
    </p:spTree>
    <p:extLst>
      <p:ext uri="{BB962C8B-B14F-4D97-AF65-F5344CB8AC3E}">
        <p14:creationId xmlns:p14="http://schemas.microsoft.com/office/powerpoint/2010/main" val="3617641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Supervised Machine Learning - </a:t>
            </a:r>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769441"/>
          </a:xfrm>
          <a:prstGeom prst="rect">
            <a:avLst/>
          </a:prstGeom>
          <a:noFill/>
        </p:spPr>
        <p:txBody>
          <a:bodyPr wrap="square" rtlCol="0">
            <a:spAutoFit/>
          </a:bodyPr>
          <a:lstStyle/>
          <a:p>
            <a:r>
              <a:rPr lang="en-US" sz="2800" b="1" dirty="0"/>
              <a:t>Classification </a:t>
            </a:r>
          </a:p>
          <a:p>
            <a:r>
              <a:rPr lang="en-US" sz="1600" dirty="0"/>
              <a:t>(discrete set of possible outcomes)</a:t>
            </a:r>
            <a:endParaRPr lang="en-US" sz="2800" dirty="0"/>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4388184" cy="954107"/>
          </a:xfrm>
          <a:prstGeom prst="rect">
            <a:avLst/>
          </a:prstGeom>
          <a:noFill/>
        </p:spPr>
        <p:txBody>
          <a:bodyPr wrap="square" rtlCol="0">
            <a:spAutoFit/>
          </a:bodyPr>
          <a:lstStyle/>
          <a:p>
            <a:r>
              <a:rPr lang="en-US" sz="2800" b="1" dirty="0"/>
              <a:t>Regression</a:t>
            </a:r>
          </a:p>
          <a:p>
            <a:r>
              <a:rPr lang="en-US" sz="1400" dirty="0"/>
              <a:t>(possible outcome can by any numerical value with in a particular continuous range)</a:t>
            </a:r>
            <a:endParaRPr lang="en-US" sz="3200" dirty="0"/>
          </a:p>
        </p:txBody>
      </p:sp>
      <p:sp>
        <p:nvSpPr>
          <p:cNvPr id="6" name="Rectangle 6">
            <a:extLst>
              <a:ext uri="{FF2B5EF4-FFF2-40B4-BE49-F238E27FC236}">
                <a16:creationId xmlns:a16="http://schemas.microsoft.com/office/drawing/2014/main" id="{5EDD5507-01D4-476E-BED1-CB842D31E693}"/>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59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US" dirty="0"/>
              <a:t>Types of Problems in Unsupervised Machine Learning - </a:t>
            </a:r>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1077218"/>
          </a:xfrm>
          <a:prstGeom prst="rect">
            <a:avLst/>
          </a:prstGeom>
          <a:noFill/>
        </p:spPr>
        <p:txBody>
          <a:bodyPr wrap="square" rtlCol="0">
            <a:spAutoFit/>
          </a:bodyPr>
          <a:lstStyle/>
          <a:p>
            <a:r>
              <a:rPr lang="en-US" sz="2800" b="1" dirty="0"/>
              <a:t>Clustering </a:t>
            </a:r>
          </a:p>
          <a:p>
            <a:r>
              <a:rPr lang="en-US" dirty="0"/>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1077218"/>
          </a:xfrm>
          <a:prstGeom prst="rect">
            <a:avLst/>
          </a:prstGeom>
          <a:noFill/>
        </p:spPr>
        <p:txBody>
          <a:bodyPr wrap="square" rtlCol="0">
            <a:spAutoFit/>
          </a:bodyPr>
          <a:lstStyle/>
          <a:p>
            <a:r>
              <a:rPr lang="en-US" sz="2800" b="1" dirty="0"/>
              <a:t>Anomaly Detection</a:t>
            </a:r>
          </a:p>
          <a:p>
            <a:r>
              <a:rPr lang="en-US" dirty="0"/>
              <a:t>(detecting an anomaly in a general pattern)</a:t>
            </a:r>
          </a:p>
        </p:txBody>
      </p:sp>
      <p:sp>
        <p:nvSpPr>
          <p:cNvPr id="6" name="Rectangle 6">
            <a:extLst>
              <a:ext uri="{FF2B5EF4-FFF2-40B4-BE49-F238E27FC236}">
                <a16:creationId xmlns:a16="http://schemas.microsoft.com/office/drawing/2014/main" id="{15E52C31-9071-4153-BF64-11EABB1E946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185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63984" y="1841404"/>
            <a:ext cx="6709273" cy="3175193"/>
            <a:chOff x="2971833" y="1793693"/>
            <a:chExt cx="6709273" cy="3175193"/>
          </a:xfrm>
        </p:grpSpPr>
        <p:grpSp>
          <p:nvGrpSpPr>
            <p:cNvPr id="29" name="Group 28"/>
            <p:cNvGrpSpPr/>
            <p:nvPr/>
          </p:nvGrpSpPr>
          <p:grpSpPr>
            <a:xfrm>
              <a:off x="2971833" y="2138791"/>
              <a:ext cx="6490182" cy="2510644"/>
              <a:chOff x="2971833" y="2138792"/>
              <a:chExt cx="6490182" cy="2510644"/>
            </a:xfrm>
          </p:grpSpPr>
          <p:sp>
            <p:nvSpPr>
              <p:cNvPr id="2" name="TextBox 1"/>
              <p:cNvSpPr txBox="1"/>
              <p:nvPr/>
            </p:nvSpPr>
            <p:spPr>
              <a:xfrm>
                <a:off x="2971833" y="2138792"/>
                <a:ext cx="6490182" cy="1200329"/>
              </a:xfrm>
              <a:prstGeom prst="rect">
                <a:avLst/>
              </a:prstGeom>
              <a:noFill/>
            </p:spPr>
            <p:txBody>
              <a:bodyPr wrap="square" rtlCol="0">
                <a:spAutoFit/>
              </a:bodyPr>
              <a:lstStyle/>
              <a:p>
                <a:r>
                  <a:rPr lang="en-US" sz="7200" spc="-300" dirty="0">
                    <a:solidFill>
                      <a:schemeClr val="accent1"/>
                    </a:solidFill>
                    <a:cs typeface="Arial" panose="020B0604020202020204" pitchFamily="34" charset="0"/>
                  </a:rPr>
                  <a:t>Happy Learning!</a:t>
                </a:r>
              </a:p>
            </p:txBody>
          </p:sp>
          <p:sp>
            <p:nvSpPr>
              <p:cNvPr id="4" name="Rectangle 3"/>
              <p:cNvSpPr/>
              <p:nvPr/>
            </p:nvSpPr>
            <p:spPr>
              <a:xfrm>
                <a:off x="2971833" y="3726106"/>
                <a:ext cx="6072365" cy="923330"/>
              </a:xfrm>
              <a:prstGeom prst="rect">
                <a:avLst/>
              </a:prstGeom>
            </p:spPr>
            <p:txBody>
              <a:bodyPr wrap="square" anchor="ctr">
                <a:spAutoFit/>
              </a:bodyPr>
              <a:lstStyle/>
              <a:p>
                <a:pPr>
                  <a:lnSpc>
                    <a:spcPct val="150000"/>
                  </a:lnSpc>
                </a:pPr>
                <a:r>
                  <a:rPr lang="en-US" spc="-110" dirty="0">
                    <a:ln w="3175">
                      <a:noFill/>
                    </a:ln>
                    <a:solidFill>
                      <a:schemeClr val="tx1">
                        <a:lumMod val="65000"/>
                        <a:lumOff val="35000"/>
                      </a:schemeClr>
                    </a:solidFill>
                    <a:latin typeface="Arial" panose="020B0604020202020204" pitchFamily="34" charset="0"/>
                    <a:cs typeface="Arial" panose="020B0604020202020204" pitchFamily="34" charset="0"/>
                  </a:rPr>
                  <a:t>Stay Tuned for next exciting sessions on diving deeper into Supervised Learning</a:t>
                </a:r>
              </a:p>
            </p:txBody>
          </p:sp>
        </p:grpSp>
        <p:cxnSp>
          <p:nvCxnSpPr>
            <p:cNvPr id="9" name="Straight Connector 8"/>
            <p:cNvCxnSpPr/>
            <p:nvPr/>
          </p:nvCxnSpPr>
          <p:spPr>
            <a:xfrm>
              <a:off x="2971833" y="1793693"/>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71833" y="4968886"/>
              <a:ext cx="670927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718743" y="2606040"/>
            <a:ext cx="1645920" cy="1645920"/>
            <a:chOff x="926592" y="2414016"/>
            <a:chExt cx="1645920" cy="1645920"/>
          </a:xfrm>
        </p:grpSpPr>
        <p:sp>
          <p:nvSpPr>
            <p:cNvPr id="14" name="Oval 13"/>
            <p:cNvSpPr/>
            <p:nvPr/>
          </p:nvSpPr>
          <p:spPr>
            <a:xfrm>
              <a:off x="926592" y="2414016"/>
              <a:ext cx="1645920" cy="1645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
            <p:cNvGrpSpPr>
              <a:grpSpLocks noChangeAspect="1"/>
            </p:cNvGrpSpPr>
            <p:nvPr/>
          </p:nvGrpSpPr>
          <p:grpSpPr bwMode="auto">
            <a:xfrm>
              <a:off x="1310263" y="2895042"/>
              <a:ext cx="878578" cy="683868"/>
              <a:chOff x="2361" y="1010"/>
              <a:chExt cx="2951" cy="2297"/>
            </a:xfrm>
            <a:solidFill>
              <a:schemeClr val="bg1"/>
            </a:solidFill>
          </p:grpSpPr>
          <p:sp>
            <p:nvSpPr>
              <p:cNvPr id="20" name="Freeform 6"/>
              <p:cNvSpPr>
                <a:spLocks noEditPoints="1"/>
              </p:cNvSpPr>
              <p:nvPr/>
            </p:nvSpPr>
            <p:spPr bwMode="auto">
              <a:xfrm>
                <a:off x="2361" y="1010"/>
                <a:ext cx="2040" cy="2041"/>
              </a:xfrm>
              <a:custGeom>
                <a:avLst/>
                <a:gdLst>
                  <a:gd name="T0" fmla="*/ 1829 w 4080"/>
                  <a:gd name="T1" fmla="*/ 301 h 4080"/>
                  <a:gd name="T2" fmla="*/ 1646 w 4080"/>
                  <a:gd name="T3" fmla="*/ 656 h 4080"/>
                  <a:gd name="T4" fmla="*/ 1172 w 4080"/>
                  <a:gd name="T5" fmla="*/ 853 h 4080"/>
                  <a:gd name="T6" fmla="*/ 853 w 4080"/>
                  <a:gd name="T7" fmla="*/ 633 h 4080"/>
                  <a:gd name="T8" fmla="*/ 633 w 4080"/>
                  <a:gd name="T9" fmla="*/ 910 h 4080"/>
                  <a:gd name="T10" fmla="*/ 852 w 4080"/>
                  <a:gd name="T11" fmla="*/ 1224 h 4080"/>
                  <a:gd name="T12" fmla="*/ 622 w 4080"/>
                  <a:gd name="T13" fmla="*/ 1778 h 4080"/>
                  <a:gd name="T14" fmla="*/ 246 w 4080"/>
                  <a:gd name="T15" fmla="*/ 1845 h 4080"/>
                  <a:gd name="T16" fmla="*/ 206 w 4080"/>
                  <a:gd name="T17" fmla="*/ 2198 h 4080"/>
                  <a:gd name="T18" fmla="*/ 586 w 4080"/>
                  <a:gd name="T19" fmla="*/ 2266 h 4080"/>
                  <a:gd name="T20" fmla="*/ 782 w 4080"/>
                  <a:gd name="T21" fmla="*/ 2739 h 4080"/>
                  <a:gd name="T22" fmla="*/ 662 w 4080"/>
                  <a:gd name="T23" fmla="*/ 3121 h 4080"/>
                  <a:gd name="T24" fmla="*/ 805 w 4080"/>
                  <a:gd name="T25" fmla="*/ 3420 h 4080"/>
                  <a:gd name="T26" fmla="*/ 1126 w 4080"/>
                  <a:gd name="T27" fmla="*/ 3254 h 4080"/>
                  <a:gd name="T28" fmla="*/ 1440 w 4080"/>
                  <a:gd name="T29" fmla="*/ 3349 h 4080"/>
                  <a:gd name="T30" fmla="*/ 1825 w 4080"/>
                  <a:gd name="T31" fmla="*/ 3519 h 4080"/>
                  <a:gd name="T32" fmla="*/ 1909 w 4080"/>
                  <a:gd name="T33" fmla="*/ 3885 h 4080"/>
                  <a:gd name="T34" fmla="*/ 2248 w 4080"/>
                  <a:gd name="T35" fmla="*/ 3809 h 4080"/>
                  <a:gd name="T36" fmla="*/ 2329 w 4080"/>
                  <a:gd name="T37" fmla="*/ 3451 h 4080"/>
                  <a:gd name="T38" fmla="*/ 2883 w 4080"/>
                  <a:gd name="T39" fmla="*/ 3225 h 4080"/>
                  <a:gd name="T40" fmla="*/ 3198 w 4080"/>
                  <a:gd name="T41" fmla="*/ 3453 h 4080"/>
                  <a:gd name="T42" fmla="*/ 3451 w 4080"/>
                  <a:gd name="T43" fmla="*/ 3198 h 4080"/>
                  <a:gd name="T44" fmla="*/ 3225 w 4080"/>
                  <a:gd name="T45" fmla="*/ 2883 h 4080"/>
                  <a:gd name="T46" fmla="*/ 3451 w 4080"/>
                  <a:gd name="T47" fmla="*/ 2329 h 4080"/>
                  <a:gd name="T48" fmla="*/ 3810 w 4080"/>
                  <a:gd name="T49" fmla="*/ 2248 h 4080"/>
                  <a:gd name="T50" fmla="*/ 3885 w 4080"/>
                  <a:gd name="T51" fmla="*/ 1909 h 4080"/>
                  <a:gd name="T52" fmla="*/ 3517 w 4080"/>
                  <a:gd name="T53" fmla="*/ 1827 h 4080"/>
                  <a:gd name="T54" fmla="*/ 3349 w 4080"/>
                  <a:gd name="T55" fmla="*/ 1441 h 4080"/>
                  <a:gd name="T56" fmla="*/ 3252 w 4080"/>
                  <a:gd name="T57" fmla="*/ 1127 h 4080"/>
                  <a:gd name="T58" fmla="*/ 3419 w 4080"/>
                  <a:gd name="T59" fmla="*/ 807 h 4080"/>
                  <a:gd name="T60" fmla="*/ 3121 w 4080"/>
                  <a:gd name="T61" fmla="*/ 661 h 4080"/>
                  <a:gd name="T62" fmla="*/ 2739 w 4080"/>
                  <a:gd name="T63" fmla="*/ 783 h 4080"/>
                  <a:gd name="T64" fmla="*/ 2266 w 4080"/>
                  <a:gd name="T65" fmla="*/ 586 h 4080"/>
                  <a:gd name="T66" fmla="*/ 2198 w 4080"/>
                  <a:gd name="T67" fmla="*/ 208 h 4080"/>
                  <a:gd name="T68" fmla="*/ 2248 w 4080"/>
                  <a:gd name="T69" fmla="*/ 19 h 4080"/>
                  <a:gd name="T70" fmla="*/ 2443 w 4080"/>
                  <a:gd name="T71" fmla="*/ 301 h 4080"/>
                  <a:gd name="T72" fmla="*/ 3021 w 4080"/>
                  <a:gd name="T73" fmla="*/ 495 h 4080"/>
                  <a:gd name="T74" fmla="*/ 3334 w 4080"/>
                  <a:gd name="T75" fmla="*/ 469 h 4080"/>
                  <a:gd name="T76" fmla="*/ 3643 w 4080"/>
                  <a:gd name="T77" fmla="*/ 857 h 4080"/>
                  <a:gd name="T78" fmla="*/ 3499 w 4080"/>
                  <a:gd name="T79" fmla="*/ 1310 h 4080"/>
                  <a:gd name="T80" fmla="*/ 3931 w 4080"/>
                  <a:gd name="T81" fmla="*/ 1680 h 4080"/>
                  <a:gd name="T82" fmla="*/ 4080 w 4080"/>
                  <a:gd name="T83" fmla="*/ 2142 h 4080"/>
                  <a:gd name="T84" fmla="*/ 3885 w 4080"/>
                  <a:gd name="T85" fmla="*/ 2425 h 4080"/>
                  <a:gd name="T86" fmla="*/ 3442 w 4080"/>
                  <a:gd name="T87" fmla="*/ 2874 h 4080"/>
                  <a:gd name="T88" fmla="*/ 3634 w 4080"/>
                  <a:gd name="T89" fmla="*/ 3275 h 4080"/>
                  <a:gd name="T90" fmla="*/ 3274 w 4080"/>
                  <a:gd name="T91" fmla="*/ 3634 h 4080"/>
                  <a:gd name="T92" fmla="*/ 2872 w 4080"/>
                  <a:gd name="T93" fmla="*/ 3444 h 4080"/>
                  <a:gd name="T94" fmla="*/ 2424 w 4080"/>
                  <a:gd name="T95" fmla="*/ 3885 h 4080"/>
                  <a:gd name="T96" fmla="*/ 2142 w 4080"/>
                  <a:gd name="T97" fmla="*/ 4080 h 4080"/>
                  <a:gd name="T98" fmla="*/ 1678 w 4080"/>
                  <a:gd name="T99" fmla="*/ 3931 h 4080"/>
                  <a:gd name="T100" fmla="*/ 1310 w 4080"/>
                  <a:gd name="T101" fmla="*/ 3499 h 4080"/>
                  <a:gd name="T102" fmla="*/ 857 w 4080"/>
                  <a:gd name="T103" fmla="*/ 3643 h 4080"/>
                  <a:gd name="T104" fmla="*/ 464 w 4080"/>
                  <a:gd name="T105" fmla="*/ 3324 h 4080"/>
                  <a:gd name="T106" fmla="*/ 525 w 4080"/>
                  <a:gd name="T107" fmla="*/ 2987 h 4080"/>
                  <a:gd name="T108" fmla="*/ 247 w 4080"/>
                  <a:gd name="T109" fmla="*/ 2438 h 4080"/>
                  <a:gd name="T110" fmla="*/ 5 w 4080"/>
                  <a:gd name="T111" fmla="*/ 2198 h 4080"/>
                  <a:gd name="T112" fmla="*/ 108 w 4080"/>
                  <a:gd name="T113" fmla="*/ 1708 h 4080"/>
                  <a:gd name="T114" fmla="*/ 532 w 4080"/>
                  <a:gd name="T115" fmla="*/ 1418 h 4080"/>
                  <a:gd name="T116" fmla="*/ 439 w 4080"/>
                  <a:gd name="T117" fmla="*/ 909 h 4080"/>
                  <a:gd name="T118" fmla="*/ 706 w 4080"/>
                  <a:gd name="T119" fmla="*/ 495 h 4080"/>
                  <a:gd name="T120" fmla="*/ 1018 w 4080"/>
                  <a:gd name="T121" fmla="*/ 469 h 4080"/>
                  <a:gd name="T122" fmla="*/ 1637 w 4080"/>
                  <a:gd name="T123" fmla="*/ 461 h 4080"/>
                  <a:gd name="T124" fmla="*/ 1786 w 4080"/>
                  <a:gd name="T125" fmla="*/ 41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80" h="4080">
                    <a:moveTo>
                      <a:pt x="1938" y="192"/>
                    </a:moveTo>
                    <a:lnTo>
                      <a:pt x="1909" y="197"/>
                    </a:lnTo>
                    <a:lnTo>
                      <a:pt x="1882" y="208"/>
                    </a:lnTo>
                    <a:lnTo>
                      <a:pt x="1861" y="224"/>
                    </a:lnTo>
                    <a:lnTo>
                      <a:pt x="1845" y="245"/>
                    </a:lnTo>
                    <a:lnTo>
                      <a:pt x="1832" y="272"/>
                    </a:lnTo>
                    <a:lnTo>
                      <a:pt x="1829" y="301"/>
                    </a:lnTo>
                    <a:lnTo>
                      <a:pt x="1829" y="536"/>
                    </a:lnTo>
                    <a:lnTo>
                      <a:pt x="1825" y="563"/>
                    </a:lnTo>
                    <a:lnTo>
                      <a:pt x="1814" y="586"/>
                    </a:lnTo>
                    <a:lnTo>
                      <a:pt x="1798" y="606"/>
                    </a:lnTo>
                    <a:lnTo>
                      <a:pt x="1777" y="622"/>
                    </a:lnTo>
                    <a:lnTo>
                      <a:pt x="1751" y="631"/>
                    </a:lnTo>
                    <a:lnTo>
                      <a:pt x="1646" y="656"/>
                    </a:lnTo>
                    <a:lnTo>
                      <a:pt x="1542" y="690"/>
                    </a:lnTo>
                    <a:lnTo>
                      <a:pt x="1440" y="733"/>
                    </a:lnTo>
                    <a:lnTo>
                      <a:pt x="1343" y="783"/>
                    </a:lnTo>
                    <a:lnTo>
                      <a:pt x="1248" y="841"/>
                    </a:lnTo>
                    <a:lnTo>
                      <a:pt x="1223" y="851"/>
                    </a:lnTo>
                    <a:lnTo>
                      <a:pt x="1198" y="857"/>
                    </a:lnTo>
                    <a:lnTo>
                      <a:pt x="1172" y="853"/>
                    </a:lnTo>
                    <a:lnTo>
                      <a:pt x="1147" y="844"/>
                    </a:lnTo>
                    <a:lnTo>
                      <a:pt x="1126" y="828"/>
                    </a:lnTo>
                    <a:lnTo>
                      <a:pt x="959" y="661"/>
                    </a:lnTo>
                    <a:lnTo>
                      <a:pt x="938" y="643"/>
                    </a:lnTo>
                    <a:lnTo>
                      <a:pt x="911" y="633"/>
                    </a:lnTo>
                    <a:lnTo>
                      <a:pt x="882" y="629"/>
                    </a:lnTo>
                    <a:lnTo>
                      <a:pt x="853" y="633"/>
                    </a:lnTo>
                    <a:lnTo>
                      <a:pt x="828" y="643"/>
                    </a:lnTo>
                    <a:lnTo>
                      <a:pt x="805" y="661"/>
                    </a:lnTo>
                    <a:lnTo>
                      <a:pt x="662" y="807"/>
                    </a:lnTo>
                    <a:lnTo>
                      <a:pt x="644" y="830"/>
                    </a:lnTo>
                    <a:lnTo>
                      <a:pt x="633" y="855"/>
                    </a:lnTo>
                    <a:lnTo>
                      <a:pt x="629" y="884"/>
                    </a:lnTo>
                    <a:lnTo>
                      <a:pt x="633" y="910"/>
                    </a:lnTo>
                    <a:lnTo>
                      <a:pt x="644" y="937"/>
                    </a:lnTo>
                    <a:lnTo>
                      <a:pt x="662" y="959"/>
                    </a:lnTo>
                    <a:lnTo>
                      <a:pt x="828" y="1127"/>
                    </a:lnTo>
                    <a:lnTo>
                      <a:pt x="844" y="1147"/>
                    </a:lnTo>
                    <a:lnTo>
                      <a:pt x="853" y="1172"/>
                    </a:lnTo>
                    <a:lnTo>
                      <a:pt x="855" y="1197"/>
                    </a:lnTo>
                    <a:lnTo>
                      <a:pt x="852" y="1224"/>
                    </a:lnTo>
                    <a:lnTo>
                      <a:pt x="841" y="1248"/>
                    </a:lnTo>
                    <a:lnTo>
                      <a:pt x="782" y="1343"/>
                    </a:lnTo>
                    <a:lnTo>
                      <a:pt x="731" y="1441"/>
                    </a:lnTo>
                    <a:lnTo>
                      <a:pt x="690" y="1542"/>
                    </a:lnTo>
                    <a:lnTo>
                      <a:pt x="656" y="1646"/>
                    </a:lnTo>
                    <a:lnTo>
                      <a:pt x="629" y="1753"/>
                    </a:lnTo>
                    <a:lnTo>
                      <a:pt x="622" y="1778"/>
                    </a:lnTo>
                    <a:lnTo>
                      <a:pt x="606" y="1800"/>
                    </a:lnTo>
                    <a:lnTo>
                      <a:pt x="586" y="1816"/>
                    </a:lnTo>
                    <a:lnTo>
                      <a:pt x="563" y="1827"/>
                    </a:lnTo>
                    <a:lnTo>
                      <a:pt x="536" y="1830"/>
                    </a:lnTo>
                    <a:lnTo>
                      <a:pt x="301" y="1830"/>
                    </a:lnTo>
                    <a:lnTo>
                      <a:pt x="272" y="1834"/>
                    </a:lnTo>
                    <a:lnTo>
                      <a:pt x="246" y="1845"/>
                    </a:lnTo>
                    <a:lnTo>
                      <a:pt x="224" y="1861"/>
                    </a:lnTo>
                    <a:lnTo>
                      <a:pt x="206" y="1884"/>
                    </a:lnTo>
                    <a:lnTo>
                      <a:pt x="195" y="1909"/>
                    </a:lnTo>
                    <a:lnTo>
                      <a:pt x="192" y="1938"/>
                    </a:lnTo>
                    <a:lnTo>
                      <a:pt x="192" y="2142"/>
                    </a:lnTo>
                    <a:lnTo>
                      <a:pt x="195" y="2173"/>
                    </a:lnTo>
                    <a:lnTo>
                      <a:pt x="206" y="2198"/>
                    </a:lnTo>
                    <a:lnTo>
                      <a:pt x="224" y="2219"/>
                    </a:lnTo>
                    <a:lnTo>
                      <a:pt x="246" y="2237"/>
                    </a:lnTo>
                    <a:lnTo>
                      <a:pt x="272" y="2248"/>
                    </a:lnTo>
                    <a:lnTo>
                      <a:pt x="301" y="2251"/>
                    </a:lnTo>
                    <a:lnTo>
                      <a:pt x="536" y="2251"/>
                    </a:lnTo>
                    <a:lnTo>
                      <a:pt x="563" y="2255"/>
                    </a:lnTo>
                    <a:lnTo>
                      <a:pt x="586" y="2266"/>
                    </a:lnTo>
                    <a:lnTo>
                      <a:pt x="606" y="2282"/>
                    </a:lnTo>
                    <a:lnTo>
                      <a:pt x="622" y="2303"/>
                    </a:lnTo>
                    <a:lnTo>
                      <a:pt x="629" y="2329"/>
                    </a:lnTo>
                    <a:lnTo>
                      <a:pt x="656" y="2436"/>
                    </a:lnTo>
                    <a:lnTo>
                      <a:pt x="690" y="2540"/>
                    </a:lnTo>
                    <a:lnTo>
                      <a:pt x="731" y="2641"/>
                    </a:lnTo>
                    <a:lnTo>
                      <a:pt x="782" y="2739"/>
                    </a:lnTo>
                    <a:lnTo>
                      <a:pt x="841" y="2834"/>
                    </a:lnTo>
                    <a:lnTo>
                      <a:pt x="852" y="2857"/>
                    </a:lnTo>
                    <a:lnTo>
                      <a:pt x="855" y="2883"/>
                    </a:lnTo>
                    <a:lnTo>
                      <a:pt x="853" y="2909"/>
                    </a:lnTo>
                    <a:lnTo>
                      <a:pt x="844" y="2933"/>
                    </a:lnTo>
                    <a:lnTo>
                      <a:pt x="828" y="2954"/>
                    </a:lnTo>
                    <a:lnTo>
                      <a:pt x="662" y="3121"/>
                    </a:lnTo>
                    <a:lnTo>
                      <a:pt x="644" y="3144"/>
                    </a:lnTo>
                    <a:lnTo>
                      <a:pt x="633" y="3171"/>
                    </a:lnTo>
                    <a:lnTo>
                      <a:pt x="629" y="3198"/>
                    </a:lnTo>
                    <a:lnTo>
                      <a:pt x="633" y="3227"/>
                    </a:lnTo>
                    <a:lnTo>
                      <a:pt x="644" y="3252"/>
                    </a:lnTo>
                    <a:lnTo>
                      <a:pt x="662" y="3275"/>
                    </a:lnTo>
                    <a:lnTo>
                      <a:pt x="805" y="3420"/>
                    </a:lnTo>
                    <a:lnTo>
                      <a:pt x="828" y="3438"/>
                    </a:lnTo>
                    <a:lnTo>
                      <a:pt x="855" y="3449"/>
                    </a:lnTo>
                    <a:lnTo>
                      <a:pt x="882" y="3453"/>
                    </a:lnTo>
                    <a:lnTo>
                      <a:pt x="911" y="3449"/>
                    </a:lnTo>
                    <a:lnTo>
                      <a:pt x="936" y="3438"/>
                    </a:lnTo>
                    <a:lnTo>
                      <a:pt x="959" y="3420"/>
                    </a:lnTo>
                    <a:lnTo>
                      <a:pt x="1126" y="3254"/>
                    </a:lnTo>
                    <a:lnTo>
                      <a:pt x="1147" y="3238"/>
                    </a:lnTo>
                    <a:lnTo>
                      <a:pt x="1169" y="3229"/>
                    </a:lnTo>
                    <a:lnTo>
                      <a:pt x="1194" y="3225"/>
                    </a:lnTo>
                    <a:lnTo>
                      <a:pt x="1221" y="3229"/>
                    </a:lnTo>
                    <a:lnTo>
                      <a:pt x="1248" y="3241"/>
                    </a:lnTo>
                    <a:lnTo>
                      <a:pt x="1343" y="3298"/>
                    </a:lnTo>
                    <a:lnTo>
                      <a:pt x="1440" y="3349"/>
                    </a:lnTo>
                    <a:lnTo>
                      <a:pt x="1542" y="3390"/>
                    </a:lnTo>
                    <a:lnTo>
                      <a:pt x="1646" y="3424"/>
                    </a:lnTo>
                    <a:lnTo>
                      <a:pt x="1751" y="3451"/>
                    </a:lnTo>
                    <a:lnTo>
                      <a:pt x="1777" y="3460"/>
                    </a:lnTo>
                    <a:lnTo>
                      <a:pt x="1798" y="3474"/>
                    </a:lnTo>
                    <a:lnTo>
                      <a:pt x="1814" y="3494"/>
                    </a:lnTo>
                    <a:lnTo>
                      <a:pt x="1825" y="3519"/>
                    </a:lnTo>
                    <a:lnTo>
                      <a:pt x="1829" y="3544"/>
                    </a:lnTo>
                    <a:lnTo>
                      <a:pt x="1829" y="3781"/>
                    </a:lnTo>
                    <a:lnTo>
                      <a:pt x="1832" y="3809"/>
                    </a:lnTo>
                    <a:lnTo>
                      <a:pt x="1845" y="3835"/>
                    </a:lnTo>
                    <a:lnTo>
                      <a:pt x="1861" y="3858"/>
                    </a:lnTo>
                    <a:lnTo>
                      <a:pt x="1882" y="3874"/>
                    </a:lnTo>
                    <a:lnTo>
                      <a:pt x="1909" y="3885"/>
                    </a:lnTo>
                    <a:lnTo>
                      <a:pt x="1938" y="3888"/>
                    </a:lnTo>
                    <a:lnTo>
                      <a:pt x="2142" y="3888"/>
                    </a:lnTo>
                    <a:lnTo>
                      <a:pt x="2171" y="3885"/>
                    </a:lnTo>
                    <a:lnTo>
                      <a:pt x="2198" y="3874"/>
                    </a:lnTo>
                    <a:lnTo>
                      <a:pt x="2219" y="3858"/>
                    </a:lnTo>
                    <a:lnTo>
                      <a:pt x="2236" y="3835"/>
                    </a:lnTo>
                    <a:lnTo>
                      <a:pt x="2248" y="3809"/>
                    </a:lnTo>
                    <a:lnTo>
                      <a:pt x="2252" y="3781"/>
                    </a:lnTo>
                    <a:lnTo>
                      <a:pt x="2252" y="3544"/>
                    </a:lnTo>
                    <a:lnTo>
                      <a:pt x="2255" y="3519"/>
                    </a:lnTo>
                    <a:lnTo>
                      <a:pt x="2266" y="3494"/>
                    </a:lnTo>
                    <a:lnTo>
                      <a:pt x="2282" y="3474"/>
                    </a:lnTo>
                    <a:lnTo>
                      <a:pt x="2304" y="3460"/>
                    </a:lnTo>
                    <a:lnTo>
                      <a:pt x="2329" y="3451"/>
                    </a:lnTo>
                    <a:lnTo>
                      <a:pt x="2435" y="3424"/>
                    </a:lnTo>
                    <a:lnTo>
                      <a:pt x="2539" y="3390"/>
                    </a:lnTo>
                    <a:lnTo>
                      <a:pt x="2641" y="3349"/>
                    </a:lnTo>
                    <a:lnTo>
                      <a:pt x="2739" y="3298"/>
                    </a:lnTo>
                    <a:lnTo>
                      <a:pt x="2833" y="3241"/>
                    </a:lnTo>
                    <a:lnTo>
                      <a:pt x="2858" y="3229"/>
                    </a:lnTo>
                    <a:lnTo>
                      <a:pt x="2883" y="3225"/>
                    </a:lnTo>
                    <a:lnTo>
                      <a:pt x="2908" y="3227"/>
                    </a:lnTo>
                    <a:lnTo>
                      <a:pt x="2933" y="3238"/>
                    </a:lnTo>
                    <a:lnTo>
                      <a:pt x="2954" y="3254"/>
                    </a:lnTo>
                    <a:lnTo>
                      <a:pt x="3121" y="3420"/>
                    </a:lnTo>
                    <a:lnTo>
                      <a:pt x="3144" y="3438"/>
                    </a:lnTo>
                    <a:lnTo>
                      <a:pt x="3170" y="3449"/>
                    </a:lnTo>
                    <a:lnTo>
                      <a:pt x="3198" y="3453"/>
                    </a:lnTo>
                    <a:lnTo>
                      <a:pt x="3225" y="3449"/>
                    </a:lnTo>
                    <a:lnTo>
                      <a:pt x="3252" y="3438"/>
                    </a:lnTo>
                    <a:lnTo>
                      <a:pt x="3275" y="3420"/>
                    </a:lnTo>
                    <a:lnTo>
                      <a:pt x="3419" y="3275"/>
                    </a:lnTo>
                    <a:lnTo>
                      <a:pt x="3437" y="3252"/>
                    </a:lnTo>
                    <a:lnTo>
                      <a:pt x="3447" y="3227"/>
                    </a:lnTo>
                    <a:lnTo>
                      <a:pt x="3451" y="3198"/>
                    </a:lnTo>
                    <a:lnTo>
                      <a:pt x="3447" y="3171"/>
                    </a:lnTo>
                    <a:lnTo>
                      <a:pt x="3437" y="3144"/>
                    </a:lnTo>
                    <a:lnTo>
                      <a:pt x="3419" y="3121"/>
                    </a:lnTo>
                    <a:lnTo>
                      <a:pt x="3252" y="2954"/>
                    </a:lnTo>
                    <a:lnTo>
                      <a:pt x="3236" y="2933"/>
                    </a:lnTo>
                    <a:lnTo>
                      <a:pt x="3227" y="2909"/>
                    </a:lnTo>
                    <a:lnTo>
                      <a:pt x="3225" y="2883"/>
                    </a:lnTo>
                    <a:lnTo>
                      <a:pt x="3229" y="2857"/>
                    </a:lnTo>
                    <a:lnTo>
                      <a:pt x="3241" y="2834"/>
                    </a:lnTo>
                    <a:lnTo>
                      <a:pt x="3299" y="2739"/>
                    </a:lnTo>
                    <a:lnTo>
                      <a:pt x="3349" y="2641"/>
                    </a:lnTo>
                    <a:lnTo>
                      <a:pt x="3390" y="2540"/>
                    </a:lnTo>
                    <a:lnTo>
                      <a:pt x="3424" y="2436"/>
                    </a:lnTo>
                    <a:lnTo>
                      <a:pt x="3451" y="2329"/>
                    </a:lnTo>
                    <a:lnTo>
                      <a:pt x="3460" y="2303"/>
                    </a:lnTo>
                    <a:lnTo>
                      <a:pt x="3474" y="2282"/>
                    </a:lnTo>
                    <a:lnTo>
                      <a:pt x="3494" y="2266"/>
                    </a:lnTo>
                    <a:lnTo>
                      <a:pt x="3517" y="2255"/>
                    </a:lnTo>
                    <a:lnTo>
                      <a:pt x="3544" y="2251"/>
                    </a:lnTo>
                    <a:lnTo>
                      <a:pt x="3779" y="2251"/>
                    </a:lnTo>
                    <a:lnTo>
                      <a:pt x="3810" y="2248"/>
                    </a:lnTo>
                    <a:lnTo>
                      <a:pt x="3835" y="2237"/>
                    </a:lnTo>
                    <a:lnTo>
                      <a:pt x="3856" y="2219"/>
                    </a:lnTo>
                    <a:lnTo>
                      <a:pt x="3874" y="2198"/>
                    </a:lnTo>
                    <a:lnTo>
                      <a:pt x="3885" y="2173"/>
                    </a:lnTo>
                    <a:lnTo>
                      <a:pt x="3888" y="2142"/>
                    </a:lnTo>
                    <a:lnTo>
                      <a:pt x="3888" y="1938"/>
                    </a:lnTo>
                    <a:lnTo>
                      <a:pt x="3885" y="1909"/>
                    </a:lnTo>
                    <a:lnTo>
                      <a:pt x="3874" y="1884"/>
                    </a:lnTo>
                    <a:lnTo>
                      <a:pt x="3856" y="1861"/>
                    </a:lnTo>
                    <a:lnTo>
                      <a:pt x="3835" y="1845"/>
                    </a:lnTo>
                    <a:lnTo>
                      <a:pt x="3810" y="1834"/>
                    </a:lnTo>
                    <a:lnTo>
                      <a:pt x="3779" y="1830"/>
                    </a:lnTo>
                    <a:lnTo>
                      <a:pt x="3544" y="1830"/>
                    </a:lnTo>
                    <a:lnTo>
                      <a:pt x="3517" y="1827"/>
                    </a:lnTo>
                    <a:lnTo>
                      <a:pt x="3494" y="1816"/>
                    </a:lnTo>
                    <a:lnTo>
                      <a:pt x="3474" y="1800"/>
                    </a:lnTo>
                    <a:lnTo>
                      <a:pt x="3460" y="1778"/>
                    </a:lnTo>
                    <a:lnTo>
                      <a:pt x="3451" y="1753"/>
                    </a:lnTo>
                    <a:lnTo>
                      <a:pt x="3424" y="1646"/>
                    </a:lnTo>
                    <a:lnTo>
                      <a:pt x="3390" y="1542"/>
                    </a:lnTo>
                    <a:lnTo>
                      <a:pt x="3349" y="1441"/>
                    </a:lnTo>
                    <a:lnTo>
                      <a:pt x="3299" y="1343"/>
                    </a:lnTo>
                    <a:lnTo>
                      <a:pt x="3241" y="1248"/>
                    </a:lnTo>
                    <a:lnTo>
                      <a:pt x="3229" y="1224"/>
                    </a:lnTo>
                    <a:lnTo>
                      <a:pt x="3225" y="1197"/>
                    </a:lnTo>
                    <a:lnTo>
                      <a:pt x="3227" y="1172"/>
                    </a:lnTo>
                    <a:lnTo>
                      <a:pt x="3236" y="1147"/>
                    </a:lnTo>
                    <a:lnTo>
                      <a:pt x="3252" y="1127"/>
                    </a:lnTo>
                    <a:lnTo>
                      <a:pt x="3419" y="959"/>
                    </a:lnTo>
                    <a:lnTo>
                      <a:pt x="3437" y="937"/>
                    </a:lnTo>
                    <a:lnTo>
                      <a:pt x="3447" y="910"/>
                    </a:lnTo>
                    <a:lnTo>
                      <a:pt x="3451" y="884"/>
                    </a:lnTo>
                    <a:lnTo>
                      <a:pt x="3447" y="855"/>
                    </a:lnTo>
                    <a:lnTo>
                      <a:pt x="3437" y="830"/>
                    </a:lnTo>
                    <a:lnTo>
                      <a:pt x="3419" y="807"/>
                    </a:lnTo>
                    <a:lnTo>
                      <a:pt x="3275" y="661"/>
                    </a:lnTo>
                    <a:lnTo>
                      <a:pt x="3252" y="643"/>
                    </a:lnTo>
                    <a:lnTo>
                      <a:pt x="3227" y="633"/>
                    </a:lnTo>
                    <a:lnTo>
                      <a:pt x="3198" y="629"/>
                    </a:lnTo>
                    <a:lnTo>
                      <a:pt x="3170" y="633"/>
                    </a:lnTo>
                    <a:lnTo>
                      <a:pt x="3144" y="643"/>
                    </a:lnTo>
                    <a:lnTo>
                      <a:pt x="3121" y="661"/>
                    </a:lnTo>
                    <a:lnTo>
                      <a:pt x="2954" y="828"/>
                    </a:lnTo>
                    <a:lnTo>
                      <a:pt x="2933" y="844"/>
                    </a:lnTo>
                    <a:lnTo>
                      <a:pt x="2908" y="853"/>
                    </a:lnTo>
                    <a:lnTo>
                      <a:pt x="2883" y="857"/>
                    </a:lnTo>
                    <a:lnTo>
                      <a:pt x="2858" y="851"/>
                    </a:lnTo>
                    <a:lnTo>
                      <a:pt x="2833" y="841"/>
                    </a:lnTo>
                    <a:lnTo>
                      <a:pt x="2739" y="783"/>
                    </a:lnTo>
                    <a:lnTo>
                      <a:pt x="2641" y="733"/>
                    </a:lnTo>
                    <a:lnTo>
                      <a:pt x="2539" y="690"/>
                    </a:lnTo>
                    <a:lnTo>
                      <a:pt x="2435" y="656"/>
                    </a:lnTo>
                    <a:lnTo>
                      <a:pt x="2329" y="631"/>
                    </a:lnTo>
                    <a:lnTo>
                      <a:pt x="2304" y="622"/>
                    </a:lnTo>
                    <a:lnTo>
                      <a:pt x="2282" y="606"/>
                    </a:lnTo>
                    <a:lnTo>
                      <a:pt x="2266" y="586"/>
                    </a:lnTo>
                    <a:lnTo>
                      <a:pt x="2255" y="563"/>
                    </a:lnTo>
                    <a:lnTo>
                      <a:pt x="2252" y="536"/>
                    </a:lnTo>
                    <a:lnTo>
                      <a:pt x="2252" y="301"/>
                    </a:lnTo>
                    <a:lnTo>
                      <a:pt x="2248" y="272"/>
                    </a:lnTo>
                    <a:lnTo>
                      <a:pt x="2236" y="245"/>
                    </a:lnTo>
                    <a:lnTo>
                      <a:pt x="2219" y="224"/>
                    </a:lnTo>
                    <a:lnTo>
                      <a:pt x="2198" y="208"/>
                    </a:lnTo>
                    <a:lnTo>
                      <a:pt x="2171" y="197"/>
                    </a:lnTo>
                    <a:lnTo>
                      <a:pt x="2142" y="192"/>
                    </a:lnTo>
                    <a:lnTo>
                      <a:pt x="1938" y="192"/>
                    </a:lnTo>
                    <a:close/>
                    <a:moveTo>
                      <a:pt x="1938" y="0"/>
                    </a:moveTo>
                    <a:lnTo>
                      <a:pt x="2142" y="0"/>
                    </a:lnTo>
                    <a:lnTo>
                      <a:pt x="2196" y="5"/>
                    </a:lnTo>
                    <a:lnTo>
                      <a:pt x="2248" y="19"/>
                    </a:lnTo>
                    <a:lnTo>
                      <a:pt x="2295" y="41"/>
                    </a:lnTo>
                    <a:lnTo>
                      <a:pt x="2336" y="71"/>
                    </a:lnTo>
                    <a:lnTo>
                      <a:pt x="2372" y="107"/>
                    </a:lnTo>
                    <a:lnTo>
                      <a:pt x="2402" y="149"/>
                    </a:lnTo>
                    <a:lnTo>
                      <a:pt x="2424" y="197"/>
                    </a:lnTo>
                    <a:lnTo>
                      <a:pt x="2438" y="247"/>
                    </a:lnTo>
                    <a:lnTo>
                      <a:pt x="2443" y="301"/>
                    </a:lnTo>
                    <a:lnTo>
                      <a:pt x="2443" y="461"/>
                    </a:lnTo>
                    <a:lnTo>
                      <a:pt x="2555" y="493"/>
                    </a:lnTo>
                    <a:lnTo>
                      <a:pt x="2664" y="534"/>
                    </a:lnTo>
                    <a:lnTo>
                      <a:pt x="2770" y="582"/>
                    </a:lnTo>
                    <a:lnTo>
                      <a:pt x="2872" y="638"/>
                    </a:lnTo>
                    <a:lnTo>
                      <a:pt x="2985" y="525"/>
                    </a:lnTo>
                    <a:lnTo>
                      <a:pt x="3021" y="495"/>
                    </a:lnTo>
                    <a:lnTo>
                      <a:pt x="3062" y="469"/>
                    </a:lnTo>
                    <a:lnTo>
                      <a:pt x="3105" y="452"/>
                    </a:lnTo>
                    <a:lnTo>
                      <a:pt x="3150" y="441"/>
                    </a:lnTo>
                    <a:lnTo>
                      <a:pt x="3198" y="437"/>
                    </a:lnTo>
                    <a:lnTo>
                      <a:pt x="3245" y="441"/>
                    </a:lnTo>
                    <a:lnTo>
                      <a:pt x="3291" y="452"/>
                    </a:lnTo>
                    <a:lnTo>
                      <a:pt x="3334" y="469"/>
                    </a:lnTo>
                    <a:lnTo>
                      <a:pt x="3374" y="495"/>
                    </a:lnTo>
                    <a:lnTo>
                      <a:pt x="3410" y="525"/>
                    </a:lnTo>
                    <a:lnTo>
                      <a:pt x="3555" y="670"/>
                    </a:lnTo>
                    <a:lnTo>
                      <a:pt x="3591" y="711"/>
                    </a:lnTo>
                    <a:lnTo>
                      <a:pt x="3616" y="758"/>
                    </a:lnTo>
                    <a:lnTo>
                      <a:pt x="3634" y="807"/>
                    </a:lnTo>
                    <a:lnTo>
                      <a:pt x="3643" y="857"/>
                    </a:lnTo>
                    <a:lnTo>
                      <a:pt x="3643" y="909"/>
                    </a:lnTo>
                    <a:lnTo>
                      <a:pt x="3634" y="959"/>
                    </a:lnTo>
                    <a:lnTo>
                      <a:pt x="3616" y="1007"/>
                    </a:lnTo>
                    <a:lnTo>
                      <a:pt x="3591" y="1054"/>
                    </a:lnTo>
                    <a:lnTo>
                      <a:pt x="3555" y="1095"/>
                    </a:lnTo>
                    <a:lnTo>
                      <a:pt x="3442" y="1208"/>
                    </a:lnTo>
                    <a:lnTo>
                      <a:pt x="3499" y="1310"/>
                    </a:lnTo>
                    <a:lnTo>
                      <a:pt x="3548" y="1418"/>
                    </a:lnTo>
                    <a:lnTo>
                      <a:pt x="3587" y="1525"/>
                    </a:lnTo>
                    <a:lnTo>
                      <a:pt x="3621" y="1638"/>
                    </a:lnTo>
                    <a:lnTo>
                      <a:pt x="3779" y="1638"/>
                    </a:lnTo>
                    <a:lnTo>
                      <a:pt x="3835" y="1642"/>
                    </a:lnTo>
                    <a:lnTo>
                      <a:pt x="3885" y="1656"/>
                    </a:lnTo>
                    <a:lnTo>
                      <a:pt x="3931" y="1680"/>
                    </a:lnTo>
                    <a:lnTo>
                      <a:pt x="3973" y="1708"/>
                    </a:lnTo>
                    <a:lnTo>
                      <a:pt x="4010" y="1744"/>
                    </a:lnTo>
                    <a:lnTo>
                      <a:pt x="4039" y="1787"/>
                    </a:lnTo>
                    <a:lnTo>
                      <a:pt x="4062" y="1834"/>
                    </a:lnTo>
                    <a:lnTo>
                      <a:pt x="4075" y="1884"/>
                    </a:lnTo>
                    <a:lnTo>
                      <a:pt x="4080" y="1938"/>
                    </a:lnTo>
                    <a:lnTo>
                      <a:pt x="4080" y="2142"/>
                    </a:lnTo>
                    <a:lnTo>
                      <a:pt x="4075" y="2198"/>
                    </a:lnTo>
                    <a:lnTo>
                      <a:pt x="4062" y="2248"/>
                    </a:lnTo>
                    <a:lnTo>
                      <a:pt x="4039" y="2295"/>
                    </a:lnTo>
                    <a:lnTo>
                      <a:pt x="4010" y="2336"/>
                    </a:lnTo>
                    <a:lnTo>
                      <a:pt x="3973" y="2373"/>
                    </a:lnTo>
                    <a:lnTo>
                      <a:pt x="3931" y="2402"/>
                    </a:lnTo>
                    <a:lnTo>
                      <a:pt x="3885" y="2425"/>
                    </a:lnTo>
                    <a:lnTo>
                      <a:pt x="3835" y="2438"/>
                    </a:lnTo>
                    <a:lnTo>
                      <a:pt x="3779" y="2443"/>
                    </a:lnTo>
                    <a:lnTo>
                      <a:pt x="3621" y="2443"/>
                    </a:lnTo>
                    <a:lnTo>
                      <a:pt x="3587" y="2554"/>
                    </a:lnTo>
                    <a:lnTo>
                      <a:pt x="3548" y="2664"/>
                    </a:lnTo>
                    <a:lnTo>
                      <a:pt x="3499" y="2770"/>
                    </a:lnTo>
                    <a:lnTo>
                      <a:pt x="3442" y="2874"/>
                    </a:lnTo>
                    <a:lnTo>
                      <a:pt x="3555" y="2987"/>
                    </a:lnTo>
                    <a:lnTo>
                      <a:pt x="3591" y="3028"/>
                    </a:lnTo>
                    <a:lnTo>
                      <a:pt x="3616" y="3073"/>
                    </a:lnTo>
                    <a:lnTo>
                      <a:pt x="3634" y="3123"/>
                    </a:lnTo>
                    <a:lnTo>
                      <a:pt x="3643" y="3173"/>
                    </a:lnTo>
                    <a:lnTo>
                      <a:pt x="3643" y="3225"/>
                    </a:lnTo>
                    <a:lnTo>
                      <a:pt x="3634" y="3275"/>
                    </a:lnTo>
                    <a:lnTo>
                      <a:pt x="3616" y="3324"/>
                    </a:lnTo>
                    <a:lnTo>
                      <a:pt x="3591" y="3370"/>
                    </a:lnTo>
                    <a:lnTo>
                      <a:pt x="3555" y="3411"/>
                    </a:lnTo>
                    <a:lnTo>
                      <a:pt x="3410" y="3557"/>
                    </a:lnTo>
                    <a:lnTo>
                      <a:pt x="3369" y="3591"/>
                    </a:lnTo>
                    <a:lnTo>
                      <a:pt x="3324" y="3616"/>
                    </a:lnTo>
                    <a:lnTo>
                      <a:pt x="3274" y="3634"/>
                    </a:lnTo>
                    <a:lnTo>
                      <a:pt x="3223" y="3643"/>
                    </a:lnTo>
                    <a:lnTo>
                      <a:pt x="3173" y="3643"/>
                    </a:lnTo>
                    <a:lnTo>
                      <a:pt x="3121" y="3634"/>
                    </a:lnTo>
                    <a:lnTo>
                      <a:pt x="3073" y="3616"/>
                    </a:lnTo>
                    <a:lnTo>
                      <a:pt x="3026" y="3591"/>
                    </a:lnTo>
                    <a:lnTo>
                      <a:pt x="2985" y="3557"/>
                    </a:lnTo>
                    <a:lnTo>
                      <a:pt x="2872" y="3444"/>
                    </a:lnTo>
                    <a:lnTo>
                      <a:pt x="2770" y="3499"/>
                    </a:lnTo>
                    <a:lnTo>
                      <a:pt x="2664" y="3548"/>
                    </a:lnTo>
                    <a:lnTo>
                      <a:pt x="2555" y="3589"/>
                    </a:lnTo>
                    <a:lnTo>
                      <a:pt x="2443" y="3621"/>
                    </a:lnTo>
                    <a:lnTo>
                      <a:pt x="2443" y="3781"/>
                    </a:lnTo>
                    <a:lnTo>
                      <a:pt x="2438" y="3835"/>
                    </a:lnTo>
                    <a:lnTo>
                      <a:pt x="2424" y="3885"/>
                    </a:lnTo>
                    <a:lnTo>
                      <a:pt x="2402" y="3931"/>
                    </a:lnTo>
                    <a:lnTo>
                      <a:pt x="2372" y="3974"/>
                    </a:lnTo>
                    <a:lnTo>
                      <a:pt x="2336" y="4010"/>
                    </a:lnTo>
                    <a:lnTo>
                      <a:pt x="2295" y="4041"/>
                    </a:lnTo>
                    <a:lnTo>
                      <a:pt x="2248" y="4062"/>
                    </a:lnTo>
                    <a:lnTo>
                      <a:pt x="2196" y="4077"/>
                    </a:lnTo>
                    <a:lnTo>
                      <a:pt x="2142" y="4080"/>
                    </a:lnTo>
                    <a:lnTo>
                      <a:pt x="1938" y="4080"/>
                    </a:lnTo>
                    <a:lnTo>
                      <a:pt x="1884" y="4077"/>
                    </a:lnTo>
                    <a:lnTo>
                      <a:pt x="1834" y="4062"/>
                    </a:lnTo>
                    <a:lnTo>
                      <a:pt x="1786" y="4041"/>
                    </a:lnTo>
                    <a:lnTo>
                      <a:pt x="1744" y="4010"/>
                    </a:lnTo>
                    <a:lnTo>
                      <a:pt x="1708" y="3974"/>
                    </a:lnTo>
                    <a:lnTo>
                      <a:pt x="1678" y="3931"/>
                    </a:lnTo>
                    <a:lnTo>
                      <a:pt x="1656" y="3885"/>
                    </a:lnTo>
                    <a:lnTo>
                      <a:pt x="1642" y="3835"/>
                    </a:lnTo>
                    <a:lnTo>
                      <a:pt x="1637" y="3781"/>
                    </a:lnTo>
                    <a:lnTo>
                      <a:pt x="1637" y="3621"/>
                    </a:lnTo>
                    <a:lnTo>
                      <a:pt x="1526" y="3589"/>
                    </a:lnTo>
                    <a:lnTo>
                      <a:pt x="1416" y="3548"/>
                    </a:lnTo>
                    <a:lnTo>
                      <a:pt x="1310" y="3499"/>
                    </a:lnTo>
                    <a:lnTo>
                      <a:pt x="1208" y="3444"/>
                    </a:lnTo>
                    <a:lnTo>
                      <a:pt x="1095" y="3555"/>
                    </a:lnTo>
                    <a:lnTo>
                      <a:pt x="1054" y="3591"/>
                    </a:lnTo>
                    <a:lnTo>
                      <a:pt x="1008" y="3616"/>
                    </a:lnTo>
                    <a:lnTo>
                      <a:pt x="959" y="3634"/>
                    </a:lnTo>
                    <a:lnTo>
                      <a:pt x="909" y="3643"/>
                    </a:lnTo>
                    <a:lnTo>
                      <a:pt x="857" y="3643"/>
                    </a:lnTo>
                    <a:lnTo>
                      <a:pt x="807" y="3634"/>
                    </a:lnTo>
                    <a:lnTo>
                      <a:pt x="757" y="3616"/>
                    </a:lnTo>
                    <a:lnTo>
                      <a:pt x="712" y="3591"/>
                    </a:lnTo>
                    <a:lnTo>
                      <a:pt x="670" y="3555"/>
                    </a:lnTo>
                    <a:lnTo>
                      <a:pt x="525" y="3411"/>
                    </a:lnTo>
                    <a:lnTo>
                      <a:pt x="491" y="3370"/>
                    </a:lnTo>
                    <a:lnTo>
                      <a:pt x="464" y="3324"/>
                    </a:lnTo>
                    <a:lnTo>
                      <a:pt x="446" y="3275"/>
                    </a:lnTo>
                    <a:lnTo>
                      <a:pt x="439" y="3223"/>
                    </a:lnTo>
                    <a:lnTo>
                      <a:pt x="439" y="3173"/>
                    </a:lnTo>
                    <a:lnTo>
                      <a:pt x="446" y="3123"/>
                    </a:lnTo>
                    <a:lnTo>
                      <a:pt x="464" y="3073"/>
                    </a:lnTo>
                    <a:lnTo>
                      <a:pt x="491" y="3028"/>
                    </a:lnTo>
                    <a:lnTo>
                      <a:pt x="525" y="2987"/>
                    </a:lnTo>
                    <a:lnTo>
                      <a:pt x="638" y="2874"/>
                    </a:lnTo>
                    <a:lnTo>
                      <a:pt x="581" y="2770"/>
                    </a:lnTo>
                    <a:lnTo>
                      <a:pt x="532" y="2664"/>
                    </a:lnTo>
                    <a:lnTo>
                      <a:pt x="493" y="2554"/>
                    </a:lnTo>
                    <a:lnTo>
                      <a:pt x="459" y="2443"/>
                    </a:lnTo>
                    <a:lnTo>
                      <a:pt x="301" y="2443"/>
                    </a:lnTo>
                    <a:lnTo>
                      <a:pt x="247" y="2438"/>
                    </a:lnTo>
                    <a:lnTo>
                      <a:pt x="195" y="2425"/>
                    </a:lnTo>
                    <a:lnTo>
                      <a:pt x="149" y="2402"/>
                    </a:lnTo>
                    <a:lnTo>
                      <a:pt x="108" y="2373"/>
                    </a:lnTo>
                    <a:lnTo>
                      <a:pt x="70" y="2336"/>
                    </a:lnTo>
                    <a:lnTo>
                      <a:pt x="41" y="2295"/>
                    </a:lnTo>
                    <a:lnTo>
                      <a:pt x="20" y="2248"/>
                    </a:lnTo>
                    <a:lnTo>
                      <a:pt x="5" y="2198"/>
                    </a:lnTo>
                    <a:lnTo>
                      <a:pt x="0" y="2142"/>
                    </a:lnTo>
                    <a:lnTo>
                      <a:pt x="0" y="1938"/>
                    </a:lnTo>
                    <a:lnTo>
                      <a:pt x="5" y="1884"/>
                    </a:lnTo>
                    <a:lnTo>
                      <a:pt x="20" y="1834"/>
                    </a:lnTo>
                    <a:lnTo>
                      <a:pt x="41" y="1787"/>
                    </a:lnTo>
                    <a:lnTo>
                      <a:pt x="70" y="1744"/>
                    </a:lnTo>
                    <a:lnTo>
                      <a:pt x="108" y="1708"/>
                    </a:lnTo>
                    <a:lnTo>
                      <a:pt x="149" y="1680"/>
                    </a:lnTo>
                    <a:lnTo>
                      <a:pt x="195" y="1656"/>
                    </a:lnTo>
                    <a:lnTo>
                      <a:pt x="247" y="1642"/>
                    </a:lnTo>
                    <a:lnTo>
                      <a:pt x="301" y="1638"/>
                    </a:lnTo>
                    <a:lnTo>
                      <a:pt x="459" y="1638"/>
                    </a:lnTo>
                    <a:lnTo>
                      <a:pt x="493" y="1525"/>
                    </a:lnTo>
                    <a:lnTo>
                      <a:pt x="532" y="1418"/>
                    </a:lnTo>
                    <a:lnTo>
                      <a:pt x="581" y="1310"/>
                    </a:lnTo>
                    <a:lnTo>
                      <a:pt x="638" y="1208"/>
                    </a:lnTo>
                    <a:lnTo>
                      <a:pt x="525" y="1095"/>
                    </a:lnTo>
                    <a:lnTo>
                      <a:pt x="491" y="1054"/>
                    </a:lnTo>
                    <a:lnTo>
                      <a:pt x="464" y="1007"/>
                    </a:lnTo>
                    <a:lnTo>
                      <a:pt x="446" y="959"/>
                    </a:lnTo>
                    <a:lnTo>
                      <a:pt x="439" y="909"/>
                    </a:lnTo>
                    <a:lnTo>
                      <a:pt x="439" y="857"/>
                    </a:lnTo>
                    <a:lnTo>
                      <a:pt x="446" y="807"/>
                    </a:lnTo>
                    <a:lnTo>
                      <a:pt x="464" y="758"/>
                    </a:lnTo>
                    <a:lnTo>
                      <a:pt x="491" y="711"/>
                    </a:lnTo>
                    <a:lnTo>
                      <a:pt x="525" y="670"/>
                    </a:lnTo>
                    <a:lnTo>
                      <a:pt x="670" y="525"/>
                    </a:lnTo>
                    <a:lnTo>
                      <a:pt x="706" y="495"/>
                    </a:lnTo>
                    <a:lnTo>
                      <a:pt x="746" y="469"/>
                    </a:lnTo>
                    <a:lnTo>
                      <a:pt x="789" y="452"/>
                    </a:lnTo>
                    <a:lnTo>
                      <a:pt x="835" y="441"/>
                    </a:lnTo>
                    <a:lnTo>
                      <a:pt x="882" y="437"/>
                    </a:lnTo>
                    <a:lnTo>
                      <a:pt x="930" y="441"/>
                    </a:lnTo>
                    <a:lnTo>
                      <a:pt x="975" y="452"/>
                    </a:lnTo>
                    <a:lnTo>
                      <a:pt x="1018" y="469"/>
                    </a:lnTo>
                    <a:lnTo>
                      <a:pt x="1060" y="495"/>
                    </a:lnTo>
                    <a:lnTo>
                      <a:pt x="1095" y="525"/>
                    </a:lnTo>
                    <a:lnTo>
                      <a:pt x="1208" y="638"/>
                    </a:lnTo>
                    <a:lnTo>
                      <a:pt x="1310" y="582"/>
                    </a:lnTo>
                    <a:lnTo>
                      <a:pt x="1416" y="534"/>
                    </a:lnTo>
                    <a:lnTo>
                      <a:pt x="1526" y="493"/>
                    </a:lnTo>
                    <a:lnTo>
                      <a:pt x="1637" y="461"/>
                    </a:lnTo>
                    <a:lnTo>
                      <a:pt x="1637" y="301"/>
                    </a:lnTo>
                    <a:lnTo>
                      <a:pt x="1642" y="247"/>
                    </a:lnTo>
                    <a:lnTo>
                      <a:pt x="1656" y="197"/>
                    </a:lnTo>
                    <a:lnTo>
                      <a:pt x="1678" y="149"/>
                    </a:lnTo>
                    <a:lnTo>
                      <a:pt x="1708" y="107"/>
                    </a:lnTo>
                    <a:lnTo>
                      <a:pt x="1744" y="71"/>
                    </a:lnTo>
                    <a:lnTo>
                      <a:pt x="1786" y="41"/>
                    </a:lnTo>
                    <a:lnTo>
                      <a:pt x="1834" y="19"/>
                    </a:lnTo>
                    <a:lnTo>
                      <a:pt x="1884" y="5"/>
                    </a:lnTo>
                    <a:lnTo>
                      <a:pt x="19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p:nvSpPr>
            <p:spPr bwMode="auto">
              <a:xfrm>
                <a:off x="3486" y="1442"/>
                <a:ext cx="199" cy="136"/>
              </a:xfrm>
              <a:custGeom>
                <a:avLst/>
                <a:gdLst>
                  <a:gd name="T0" fmla="*/ 97 w 398"/>
                  <a:gd name="T1" fmla="*/ 0 h 273"/>
                  <a:gd name="T2" fmla="*/ 124 w 398"/>
                  <a:gd name="T3" fmla="*/ 4 h 273"/>
                  <a:gd name="T4" fmla="*/ 199 w 398"/>
                  <a:gd name="T5" fmla="*/ 27 h 273"/>
                  <a:gd name="T6" fmla="*/ 274 w 398"/>
                  <a:gd name="T7" fmla="*/ 56 h 273"/>
                  <a:gd name="T8" fmla="*/ 346 w 398"/>
                  <a:gd name="T9" fmla="*/ 90 h 273"/>
                  <a:gd name="T10" fmla="*/ 367 w 398"/>
                  <a:gd name="T11" fmla="*/ 106 h 273"/>
                  <a:gd name="T12" fmla="*/ 384 w 398"/>
                  <a:gd name="T13" fmla="*/ 124 h 273"/>
                  <a:gd name="T14" fmla="*/ 392 w 398"/>
                  <a:gd name="T15" fmla="*/ 147 h 273"/>
                  <a:gd name="T16" fmla="*/ 398 w 398"/>
                  <a:gd name="T17" fmla="*/ 170 h 273"/>
                  <a:gd name="T18" fmla="*/ 396 w 398"/>
                  <a:gd name="T19" fmla="*/ 195 h 273"/>
                  <a:gd name="T20" fmla="*/ 387 w 398"/>
                  <a:gd name="T21" fmla="*/ 219 h 273"/>
                  <a:gd name="T22" fmla="*/ 371 w 398"/>
                  <a:gd name="T23" fmla="*/ 242 h 273"/>
                  <a:gd name="T24" fmla="*/ 351 w 398"/>
                  <a:gd name="T25" fmla="*/ 258 h 273"/>
                  <a:gd name="T26" fmla="*/ 328 w 398"/>
                  <a:gd name="T27" fmla="*/ 269 h 273"/>
                  <a:gd name="T28" fmla="*/ 301 w 398"/>
                  <a:gd name="T29" fmla="*/ 273 h 273"/>
                  <a:gd name="T30" fmla="*/ 280 w 398"/>
                  <a:gd name="T31" fmla="*/ 269 h 273"/>
                  <a:gd name="T32" fmla="*/ 258 w 398"/>
                  <a:gd name="T33" fmla="*/ 262 h 273"/>
                  <a:gd name="T34" fmla="*/ 167 w 398"/>
                  <a:gd name="T35" fmla="*/ 221 h 273"/>
                  <a:gd name="T36" fmla="*/ 70 w 398"/>
                  <a:gd name="T37" fmla="*/ 188 h 273"/>
                  <a:gd name="T38" fmla="*/ 46 w 398"/>
                  <a:gd name="T39" fmla="*/ 178 h 273"/>
                  <a:gd name="T40" fmla="*/ 27 w 398"/>
                  <a:gd name="T41" fmla="*/ 161 h 273"/>
                  <a:gd name="T42" fmla="*/ 12 w 398"/>
                  <a:gd name="T43" fmla="*/ 142 h 273"/>
                  <a:gd name="T44" fmla="*/ 3 w 398"/>
                  <a:gd name="T45" fmla="*/ 118 h 273"/>
                  <a:gd name="T46" fmla="*/ 0 w 398"/>
                  <a:gd name="T47" fmla="*/ 95 h 273"/>
                  <a:gd name="T48" fmla="*/ 5 w 398"/>
                  <a:gd name="T49" fmla="*/ 70 h 273"/>
                  <a:gd name="T50" fmla="*/ 14 w 398"/>
                  <a:gd name="T51" fmla="*/ 45 h 273"/>
                  <a:gd name="T52" fmla="*/ 30 w 398"/>
                  <a:gd name="T53" fmla="*/ 27 h 273"/>
                  <a:gd name="T54" fmla="*/ 50 w 398"/>
                  <a:gd name="T55" fmla="*/ 11 h 273"/>
                  <a:gd name="T56" fmla="*/ 73 w 398"/>
                  <a:gd name="T57" fmla="*/ 2 h 273"/>
                  <a:gd name="T58" fmla="*/ 97 w 398"/>
                  <a:gd name="T59"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8" h="273">
                    <a:moveTo>
                      <a:pt x="97" y="0"/>
                    </a:moveTo>
                    <a:lnTo>
                      <a:pt x="124" y="4"/>
                    </a:lnTo>
                    <a:lnTo>
                      <a:pt x="199" y="27"/>
                    </a:lnTo>
                    <a:lnTo>
                      <a:pt x="274" y="56"/>
                    </a:lnTo>
                    <a:lnTo>
                      <a:pt x="346" y="90"/>
                    </a:lnTo>
                    <a:lnTo>
                      <a:pt x="367" y="106"/>
                    </a:lnTo>
                    <a:lnTo>
                      <a:pt x="384" y="124"/>
                    </a:lnTo>
                    <a:lnTo>
                      <a:pt x="392" y="147"/>
                    </a:lnTo>
                    <a:lnTo>
                      <a:pt x="398" y="170"/>
                    </a:lnTo>
                    <a:lnTo>
                      <a:pt x="396" y="195"/>
                    </a:lnTo>
                    <a:lnTo>
                      <a:pt x="387" y="219"/>
                    </a:lnTo>
                    <a:lnTo>
                      <a:pt x="371" y="242"/>
                    </a:lnTo>
                    <a:lnTo>
                      <a:pt x="351" y="258"/>
                    </a:lnTo>
                    <a:lnTo>
                      <a:pt x="328" y="269"/>
                    </a:lnTo>
                    <a:lnTo>
                      <a:pt x="301" y="273"/>
                    </a:lnTo>
                    <a:lnTo>
                      <a:pt x="280" y="269"/>
                    </a:lnTo>
                    <a:lnTo>
                      <a:pt x="258" y="262"/>
                    </a:lnTo>
                    <a:lnTo>
                      <a:pt x="167" y="221"/>
                    </a:lnTo>
                    <a:lnTo>
                      <a:pt x="70" y="188"/>
                    </a:lnTo>
                    <a:lnTo>
                      <a:pt x="46" y="178"/>
                    </a:lnTo>
                    <a:lnTo>
                      <a:pt x="27" y="161"/>
                    </a:lnTo>
                    <a:lnTo>
                      <a:pt x="12" y="142"/>
                    </a:lnTo>
                    <a:lnTo>
                      <a:pt x="3" y="118"/>
                    </a:lnTo>
                    <a:lnTo>
                      <a:pt x="0" y="95"/>
                    </a:lnTo>
                    <a:lnTo>
                      <a:pt x="5" y="70"/>
                    </a:lnTo>
                    <a:lnTo>
                      <a:pt x="14" y="45"/>
                    </a:lnTo>
                    <a:lnTo>
                      <a:pt x="30" y="27"/>
                    </a:lnTo>
                    <a:lnTo>
                      <a:pt x="50" y="11"/>
                    </a:lnTo>
                    <a:lnTo>
                      <a:pt x="73" y="2"/>
                    </a:lnTo>
                    <a:lnTo>
                      <a:pt x="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p:nvSpPr>
            <p:spPr bwMode="auto">
              <a:xfrm>
                <a:off x="2780" y="1748"/>
                <a:ext cx="137" cy="229"/>
              </a:xfrm>
              <a:custGeom>
                <a:avLst/>
                <a:gdLst>
                  <a:gd name="T0" fmla="*/ 171 w 274"/>
                  <a:gd name="T1" fmla="*/ 0 h 457"/>
                  <a:gd name="T2" fmla="*/ 196 w 274"/>
                  <a:gd name="T3" fmla="*/ 2 h 457"/>
                  <a:gd name="T4" fmla="*/ 221 w 274"/>
                  <a:gd name="T5" fmla="*/ 9 h 457"/>
                  <a:gd name="T6" fmla="*/ 242 w 274"/>
                  <a:gd name="T7" fmla="*/ 24 h 457"/>
                  <a:gd name="T8" fmla="*/ 258 w 274"/>
                  <a:gd name="T9" fmla="*/ 41 h 457"/>
                  <a:gd name="T10" fmla="*/ 269 w 274"/>
                  <a:gd name="T11" fmla="*/ 63 h 457"/>
                  <a:gd name="T12" fmla="*/ 274 w 274"/>
                  <a:gd name="T13" fmla="*/ 86 h 457"/>
                  <a:gd name="T14" fmla="*/ 274 w 274"/>
                  <a:gd name="T15" fmla="*/ 111 h 457"/>
                  <a:gd name="T16" fmla="*/ 267 w 274"/>
                  <a:gd name="T17" fmla="*/ 136 h 457"/>
                  <a:gd name="T18" fmla="*/ 235 w 274"/>
                  <a:gd name="T19" fmla="*/ 215 h 457"/>
                  <a:gd name="T20" fmla="*/ 210 w 274"/>
                  <a:gd name="T21" fmla="*/ 296 h 457"/>
                  <a:gd name="T22" fmla="*/ 190 w 274"/>
                  <a:gd name="T23" fmla="*/ 378 h 457"/>
                  <a:gd name="T24" fmla="*/ 181 w 274"/>
                  <a:gd name="T25" fmla="*/ 404 h 457"/>
                  <a:gd name="T26" fmla="*/ 167 w 274"/>
                  <a:gd name="T27" fmla="*/ 427 h 457"/>
                  <a:gd name="T28" fmla="*/ 147 w 274"/>
                  <a:gd name="T29" fmla="*/ 443 h 457"/>
                  <a:gd name="T30" fmla="*/ 122 w 274"/>
                  <a:gd name="T31" fmla="*/ 454 h 457"/>
                  <a:gd name="T32" fmla="*/ 97 w 274"/>
                  <a:gd name="T33" fmla="*/ 457 h 457"/>
                  <a:gd name="T34" fmla="*/ 88 w 274"/>
                  <a:gd name="T35" fmla="*/ 457 h 457"/>
                  <a:gd name="T36" fmla="*/ 79 w 274"/>
                  <a:gd name="T37" fmla="*/ 456 h 457"/>
                  <a:gd name="T38" fmla="*/ 50 w 274"/>
                  <a:gd name="T39" fmla="*/ 445 h 457"/>
                  <a:gd name="T40" fmla="*/ 27 w 274"/>
                  <a:gd name="T41" fmla="*/ 427 h 457"/>
                  <a:gd name="T42" fmla="*/ 9 w 274"/>
                  <a:gd name="T43" fmla="*/ 404 h 457"/>
                  <a:gd name="T44" fmla="*/ 0 w 274"/>
                  <a:gd name="T45" fmla="*/ 375 h 457"/>
                  <a:gd name="T46" fmla="*/ 2 w 274"/>
                  <a:gd name="T47" fmla="*/ 344 h 457"/>
                  <a:gd name="T48" fmla="*/ 24 w 274"/>
                  <a:gd name="T49" fmla="*/ 246 h 457"/>
                  <a:gd name="T50" fmla="*/ 54 w 274"/>
                  <a:gd name="T51" fmla="*/ 149 h 457"/>
                  <a:gd name="T52" fmla="*/ 93 w 274"/>
                  <a:gd name="T53" fmla="*/ 56 h 457"/>
                  <a:gd name="T54" fmla="*/ 106 w 274"/>
                  <a:gd name="T55" fmla="*/ 34 h 457"/>
                  <a:gd name="T56" fmla="*/ 126 w 274"/>
                  <a:gd name="T57" fmla="*/ 18 h 457"/>
                  <a:gd name="T58" fmla="*/ 147 w 274"/>
                  <a:gd name="T59" fmla="*/ 6 h 457"/>
                  <a:gd name="T60" fmla="*/ 171 w 274"/>
                  <a:gd name="T61"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457">
                    <a:moveTo>
                      <a:pt x="171" y="0"/>
                    </a:moveTo>
                    <a:lnTo>
                      <a:pt x="196" y="2"/>
                    </a:lnTo>
                    <a:lnTo>
                      <a:pt x="221" y="9"/>
                    </a:lnTo>
                    <a:lnTo>
                      <a:pt x="242" y="24"/>
                    </a:lnTo>
                    <a:lnTo>
                      <a:pt x="258" y="41"/>
                    </a:lnTo>
                    <a:lnTo>
                      <a:pt x="269" y="63"/>
                    </a:lnTo>
                    <a:lnTo>
                      <a:pt x="274" y="86"/>
                    </a:lnTo>
                    <a:lnTo>
                      <a:pt x="274" y="111"/>
                    </a:lnTo>
                    <a:lnTo>
                      <a:pt x="267" y="136"/>
                    </a:lnTo>
                    <a:lnTo>
                      <a:pt x="235" y="215"/>
                    </a:lnTo>
                    <a:lnTo>
                      <a:pt x="210" y="296"/>
                    </a:lnTo>
                    <a:lnTo>
                      <a:pt x="190" y="378"/>
                    </a:lnTo>
                    <a:lnTo>
                      <a:pt x="181" y="404"/>
                    </a:lnTo>
                    <a:lnTo>
                      <a:pt x="167" y="427"/>
                    </a:lnTo>
                    <a:lnTo>
                      <a:pt x="147" y="443"/>
                    </a:lnTo>
                    <a:lnTo>
                      <a:pt x="122" y="454"/>
                    </a:lnTo>
                    <a:lnTo>
                      <a:pt x="97" y="457"/>
                    </a:lnTo>
                    <a:lnTo>
                      <a:pt x="88" y="457"/>
                    </a:lnTo>
                    <a:lnTo>
                      <a:pt x="79" y="456"/>
                    </a:lnTo>
                    <a:lnTo>
                      <a:pt x="50" y="445"/>
                    </a:lnTo>
                    <a:lnTo>
                      <a:pt x="27" y="427"/>
                    </a:lnTo>
                    <a:lnTo>
                      <a:pt x="9" y="404"/>
                    </a:lnTo>
                    <a:lnTo>
                      <a:pt x="0" y="375"/>
                    </a:lnTo>
                    <a:lnTo>
                      <a:pt x="2" y="344"/>
                    </a:lnTo>
                    <a:lnTo>
                      <a:pt x="24" y="246"/>
                    </a:lnTo>
                    <a:lnTo>
                      <a:pt x="54" y="149"/>
                    </a:lnTo>
                    <a:lnTo>
                      <a:pt x="93" y="56"/>
                    </a:lnTo>
                    <a:lnTo>
                      <a:pt x="106" y="34"/>
                    </a:lnTo>
                    <a:lnTo>
                      <a:pt x="126" y="18"/>
                    </a:lnTo>
                    <a:lnTo>
                      <a:pt x="147" y="6"/>
                    </a:lnTo>
                    <a:lnTo>
                      <a:pt x="1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p:nvSpPr>
            <p:spPr bwMode="auto">
              <a:xfrm>
                <a:off x="2780" y="2086"/>
                <a:ext cx="546" cy="546"/>
              </a:xfrm>
              <a:custGeom>
                <a:avLst/>
                <a:gdLst>
                  <a:gd name="T0" fmla="*/ 108 w 1092"/>
                  <a:gd name="T1" fmla="*/ 0 h 1092"/>
                  <a:gd name="T2" fmla="*/ 136 w 1092"/>
                  <a:gd name="T3" fmla="*/ 7 h 1092"/>
                  <a:gd name="T4" fmla="*/ 160 w 1092"/>
                  <a:gd name="T5" fmla="*/ 25 h 1092"/>
                  <a:gd name="T6" fmla="*/ 177 w 1092"/>
                  <a:gd name="T7" fmla="*/ 49 h 1092"/>
                  <a:gd name="T8" fmla="*/ 188 w 1092"/>
                  <a:gd name="T9" fmla="*/ 77 h 1092"/>
                  <a:gd name="T10" fmla="*/ 213 w 1092"/>
                  <a:gd name="T11" fmla="*/ 179 h 1092"/>
                  <a:gd name="T12" fmla="*/ 247 w 1092"/>
                  <a:gd name="T13" fmla="*/ 278 h 1092"/>
                  <a:gd name="T14" fmla="*/ 290 w 1092"/>
                  <a:gd name="T15" fmla="*/ 371 h 1092"/>
                  <a:gd name="T16" fmla="*/ 344 w 1092"/>
                  <a:gd name="T17" fmla="*/ 459 h 1092"/>
                  <a:gd name="T18" fmla="*/ 405 w 1092"/>
                  <a:gd name="T19" fmla="*/ 542 h 1092"/>
                  <a:gd name="T20" fmla="*/ 473 w 1092"/>
                  <a:gd name="T21" fmla="*/ 617 h 1092"/>
                  <a:gd name="T22" fmla="*/ 549 w 1092"/>
                  <a:gd name="T23" fmla="*/ 687 h 1092"/>
                  <a:gd name="T24" fmla="*/ 631 w 1092"/>
                  <a:gd name="T25" fmla="*/ 748 h 1092"/>
                  <a:gd name="T26" fmla="*/ 719 w 1092"/>
                  <a:gd name="T27" fmla="*/ 800 h 1092"/>
                  <a:gd name="T28" fmla="*/ 814 w 1092"/>
                  <a:gd name="T29" fmla="*/ 844 h 1092"/>
                  <a:gd name="T30" fmla="*/ 911 w 1092"/>
                  <a:gd name="T31" fmla="*/ 879 h 1092"/>
                  <a:gd name="T32" fmla="*/ 1015 w 1092"/>
                  <a:gd name="T33" fmla="*/ 902 h 1092"/>
                  <a:gd name="T34" fmla="*/ 1043 w 1092"/>
                  <a:gd name="T35" fmla="*/ 913 h 1092"/>
                  <a:gd name="T36" fmla="*/ 1067 w 1092"/>
                  <a:gd name="T37" fmla="*/ 931 h 1092"/>
                  <a:gd name="T38" fmla="*/ 1083 w 1092"/>
                  <a:gd name="T39" fmla="*/ 956 h 1092"/>
                  <a:gd name="T40" fmla="*/ 1092 w 1092"/>
                  <a:gd name="T41" fmla="*/ 983 h 1092"/>
                  <a:gd name="T42" fmla="*/ 1092 w 1092"/>
                  <a:gd name="T43" fmla="*/ 1015 h 1092"/>
                  <a:gd name="T44" fmla="*/ 1083 w 1092"/>
                  <a:gd name="T45" fmla="*/ 1040 h 1092"/>
                  <a:gd name="T46" fmla="*/ 1067 w 1092"/>
                  <a:gd name="T47" fmla="*/ 1061 h 1092"/>
                  <a:gd name="T48" fmla="*/ 1047 w 1092"/>
                  <a:gd name="T49" fmla="*/ 1078 h 1092"/>
                  <a:gd name="T50" fmla="*/ 1024 w 1092"/>
                  <a:gd name="T51" fmla="*/ 1088 h 1092"/>
                  <a:gd name="T52" fmla="*/ 997 w 1092"/>
                  <a:gd name="T53" fmla="*/ 1092 h 1092"/>
                  <a:gd name="T54" fmla="*/ 979 w 1092"/>
                  <a:gd name="T55" fmla="*/ 1092 h 1092"/>
                  <a:gd name="T56" fmla="*/ 875 w 1092"/>
                  <a:gd name="T57" fmla="*/ 1067 h 1092"/>
                  <a:gd name="T58" fmla="*/ 774 w 1092"/>
                  <a:gd name="T59" fmla="*/ 1035 h 1092"/>
                  <a:gd name="T60" fmla="*/ 678 w 1092"/>
                  <a:gd name="T61" fmla="*/ 993 h 1092"/>
                  <a:gd name="T62" fmla="*/ 584 w 1092"/>
                  <a:gd name="T63" fmla="*/ 943 h 1092"/>
                  <a:gd name="T64" fmla="*/ 497 w 1092"/>
                  <a:gd name="T65" fmla="*/ 888 h 1092"/>
                  <a:gd name="T66" fmla="*/ 414 w 1092"/>
                  <a:gd name="T67" fmla="*/ 823 h 1092"/>
                  <a:gd name="T68" fmla="*/ 339 w 1092"/>
                  <a:gd name="T69" fmla="*/ 753 h 1092"/>
                  <a:gd name="T70" fmla="*/ 267 w 1092"/>
                  <a:gd name="T71" fmla="*/ 676 h 1092"/>
                  <a:gd name="T72" fmla="*/ 204 w 1092"/>
                  <a:gd name="T73" fmla="*/ 594 h 1092"/>
                  <a:gd name="T74" fmla="*/ 147 w 1092"/>
                  <a:gd name="T75" fmla="*/ 506 h 1092"/>
                  <a:gd name="T76" fmla="*/ 99 w 1092"/>
                  <a:gd name="T77" fmla="*/ 414 h 1092"/>
                  <a:gd name="T78" fmla="*/ 57 w 1092"/>
                  <a:gd name="T79" fmla="*/ 317 h 1092"/>
                  <a:gd name="T80" fmla="*/ 23 w 1092"/>
                  <a:gd name="T81" fmla="*/ 215 h 1092"/>
                  <a:gd name="T82" fmla="*/ 0 w 1092"/>
                  <a:gd name="T83" fmla="*/ 111 h 1092"/>
                  <a:gd name="T84" fmla="*/ 0 w 1092"/>
                  <a:gd name="T85" fmla="*/ 81 h 1092"/>
                  <a:gd name="T86" fmla="*/ 7 w 1092"/>
                  <a:gd name="T87" fmla="*/ 52 h 1092"/>
                  <a:gd name="T88" fmla="*/ 25 w 1092"/>
                  <a:gd name="T89" fmla="*/ 29 h 1092"/>
                  <a:gd name="T90" fmla="*/ 48 w 1092"/>
                  <a:gd name="T91" fmla="*/ 11 h 1092"/>
                  <a:gd name="T92" fmla="*/ 77 w 1092"/>
                  <a:gd name="T93" fmla="*/ 0 h 1092"/>
                  <a:gd name="T94" fmla="*/ 108 w 1092"/>
                  <a:gd name="T95"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2" h="1092">
                    <a:moveTo>
                      <a:pt x="108" y="0"/>
                    </a:moveTo>
                    <a:lnTo>
                      <a:pt x="136" y="7"/>
                    </a:lnTo>
                    <a:lnTo>
                      <a:pt x="160" y="25"/>
                    </a:lnTo>
                    <a:lnTo>
                      <a:pt x="177" y="49"/>
                    </a:lnTo>
                    <a:lnTo>
                      <a:pt x="188" y="77"/>
                    </a:lnTo>
                    <a:lnTo>
                      <a:pt x="213" y="179"/>
                    </a:lnTo>
                    <a:lnTo>
                      <a:pt x="247" y="278"/>
                    </a:lnTo>
                    <a:lnTo>
                      <a:pt x="290" y="371"/>
                    </a:lnTo>
                    <a:lnTo>
                      <a:pt x="344" y="459"/>
                    </a:lnTo>
                    <a:lnTo>
                      <a:pt x="405" y="542"/>
                    </a:lnTo>
                    <a:lnTo>
                      <a:pt x="473" y="617"/>
                    </a:lnTo>
                    <a:lnTo>
                      <a:pt x="549" y="687"/>
                    </a:lnTo>
                    <a:lnTo>
                      <a:pt x="631" y="748"/>
                    </a:lnTo>
                    <a:lnTo>
                      <a:pt x="719" y="800"/>
                    </a:lnTo>
                    <a:lnTo>
                      <a:pt x="814" y="844"/>
                    </a:lnTo>
                    <a:lnTo>
                      <a:pt x="911" y="879"/>
                    </a:lnTo>
                    <a:lnTo>
                      <a:pt x="1015" y="902"/>
                    </a:lnTo>
                    <a:lnTo>
                      <a:pt x="1043" y="913"/>
                    </a:lnTo>
                    <a:lnTo>
                      <a:pt x="1067" y="931"/>
                    </a:lnTo>
                    <a:lnTo>
                      <a:pt x="1083" y="956"/>
                    </a:lnTo>
                    <a:lnTo>
                      <a:pt x="1092" y="983"/>
                    </a:lnTo>
                    <a:lnTo>
                      <a:pt x="1092" y="1015"/>
                    </a:lnTo>
                    <a:lnTo>
                      <a:pt x="1083" y="1040"/>
                    </a:lnTo>
                    <a:lnTo>
                      <a:pt x="1067" y="1061"/>
                    </a:lnTo>
                    <a:lnTo>
                      <a:pt x="1047" y="1078"/>
                    </a:lnTo>
                    <a:lnTo>
                      <a:pt x="1024" y="1088"/>
                    </a:lnTo>
                    <a:lnTo>
                      <a:pt x="997" y="1092"/>
                    </a:lnTo>
                    <a:lnTo>
                      <a:pt x="979" y="1092"/>
                    </a:lnTo>
                    <a:lnTo>
                      <a:pt x="875" y="1067"/>
                    </a:lnTo>
                    <a:lnTo>
                      <a:pt x="774" y="1035"/>
                    </a:lnTo>
                    <a:lnTo>
                      <a:pt x="678" y="993"/>
                    </a:lnTo>
                    <a:lnTo>
                      <a:pt x="584" y="943"/>
                    </a:lnTo>
                    <a:lnTo>
                      <a:pt x="497" y="888"/>
                    </a:lnTo>
                    <a:lnTo>
                      <a:pt x="414" y="823"/>
                    </a:lnTo>
                    <a:lnTo>
                      <a:pt x="339" y="753"/>
                    </a:lnTo>
                    <a:lnTo>
                      <a:pt x="267" y="676"/>
                    </a:lnTo>
                    <a:lnTo>
                      <a:pt x="204" y="594"/>
                    </a:lnTo>
                    <a:lnTo>
                      <a:pt x="147" y="506"/>
                    </a:lnTo>
                    <a:lnTo>
                      <a:pt x="99" y="414"/>
                    </a:lnTo>
                    <a:lnTo>
                      <a:pt x="57" y="317"/>
                    </a:lnTo>
                    <a:lnTo>
                      <a:pt x="23" y="215"/>
                    </a:lnTo>
                    <a:lnTo>
                      <a:pt x="0" y="111"/>
                    </a:lnTo>
                    <a:lnTo>
                      <a:pt x="0" y="81"/>
                    </a:lnTo>
                    <a:lnTo>
                      <a:pt x="7" y="52"/>
                    </a:lnTo>
                    <a:lnTo>
                      <a:pt x="25" y="29"/>
                    </a:lnTo>
                    <a:lnTo>
                      <a:pt x="48" y="11"/>
                    </a:lnTo>
                    <a:lnTo>
                      <a:pt x="77" y="0"/>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p:nvSpPr>
            <p:spPr bwMode="auto">
              <a:xfrm>
                <a:off x="3742" y="1597"/>
                <a:ext cx="249" cy="635"/>
              </a:xfrm>
              <a:custGeom>
                <a:avLst/>
                <a:gdLst>
                  <a:gd name="T0" fmla="*/ 98 w 498"/>
                  <a:gd name="T1" fmla="*/ 0 h 1271"/>
                  <a:gd name="T2" fmla="*/ 123 w 498"/>
                  <a:gd name="T3" fmla="*/ 4 h 1271"/>
                  <a:gd name="T4" fmla="*/ 145 w 498"/>
                  <a:gd name="T5" fmla="*/ 15 h 1271"/>
                  <a:gd name="T6" fmla="*/ 165 w 498"/>
                  <a:gd name="T7" fmla="*/ 31 h 1271"/>
                  <a:gd name="T8" fmla="*/ 233 w 498"/>
                  <a:gd name="T9" fmla="*/ 108 h 1271"/>
                  <a:gd name="T10" fmla="*/ 294 w 498"/>
                  <a:gd name="T11" fmla="*/ 192 h 1271"/>
                  <a:gd name="T12" fmla="*/ 347 w 498"/>
                  <a:gd name="T13" fmla="*/ 278 h 1271"/>
                  <a:gd name="T14" fmla="*/ 392 w 498"/>
                  <a:gd name="T15" fmla="*/ 370 h 1271"/>
                  <a:gd name="T16" fmla="*/ 430 w 498"/>
                  <a:gd name="T17" fmla="*/ 465 h 1271"/>
                  <a:gd name="T18" fmla="*/ 460 w 498"/>
                  <a:gd name="T19" fmla="*/ 563 h 1271"/>
                  <a:gd name="T20" fmla="*/ 482 w 498"/>
                  <a:gd name="T21" fmla="*/ 664 h 1271"/>
                  <a:gd name="T22" fmla="*/ 494 w 498"/>
                  <a:gd name="T23" fmla="*/ 766 h 1271"/>
                  <a:gd name="T24" fmla="*/ 498 w 498"/>
                  <a:gd name="T25" fmla="*/ 868 h 1271"/>
                  <a:gd name="T26" fmla="*/ 494 w 498"/>
                  <a:gd name="T27" fmla="*/ 981 h 1271"/>
                  <a:gd name="T28" fmla="*/ 478 w 498"/>
                  <a:gd name="T29" fmla="*/ 1092 h 1271"/>
                  <a:gd name="T30" fmla="*/ 453 w 498"/>
                  <a:gd name="T31" fmla="*/ 1201 h 1271"/>
                  <a:gd name="T32" fmla="*/ 442 w 498"/>
                  <a:gd name="T33" fmla="*/ 1225 h 1271"/>
                  <a:gd name="T34" fmla="*/ 428 w 498"/>
                  <a:gd name="T35" fmla="*/ 1244 h 1271"/>
                  <a:gd name="T36" fmla="*/ 408 w 498"/>
                  <a:gd name="T37" fmla="*/ 1259 h 1271"/>
                  <a:gd name="T38" fmla="*/ 385 w 498"/>
                  <a:gd name="T39" fmla="*/ 1268 h 1271"/>
                  <a:gd name="T40" fmla="*/ 360 w 498"/>
                  <a:gd name="T41" fmla="*/ 1271 h 1271"/>
                  <a:gd name="T42" fmla="*/ 347 w 498"/>
                  <a:gd name="T43" fmla="*/ 1271 h 1271"/>
                  <a:gd name="T44" fmla="*/ 335 w 498"/>
                  <a:gd name="T45" fmla="*/ 1268 h 1271"/>
                  <a:gd name="T46" fmla="*/ 312 w 498"/>
                  <a:gd name="T47" fmla="*/ 1257 h 1271"/>
                  <a:gd name="T48" fmla="*/ 292 w 498"/>
                  <a:gd name="T49" fmla="*/ 1243 h 1271"/>
                  <a:gd name="T50" fmla="*/ 277 w 498"/>
                  <a:gd name="T51" fmla="*/ 1223 h 1271"/>
                  <a:gd name="T52" fmla="*/ 269 w 498"/>
                  <a:gd name="T53" fmla="*/ 1200 h 1271"/>
                  <a:gd name="T54" fmla="*/ 265 w 498"/>
                  <a:gd name="T55" fmla="*/ 1175 h 1271"/>
                  <a:gd name="T56" fmla="*/ 269 w 498"/>
                  <a:gd name="T57" fmla="*/ 1149 h 1271"/>
                  <a:gd name="T58" fmla="*/ 290 w 498"/>
                  <a:gd name="T59" fmla="*/ 1058 h 1271"/>
                  <a:gd name="T60" fmla="*/ 303 w 498"/>
                  <a:gd name="T61" fmla="*/ 963 h 1271"/>
                  <a:gd name="T62" fmla="*/ 306 w 498"/>
                  <a:gd name="T63" fmla="*/ 868 h 1271"/>
                  <a:gd name="T64" fmla="*/ 303 w 498"/>
                  <a:gd name="T65" fmla="*/ 771 h 1271"/>
                  <a:gd name="T66" fmla="*/ 288 w 498"/>
                  <a:gd name="T67" fmla="*/ 674 h 1271"/>
                  <a:gd name="T68" fmla="*/ 265 w 498"/>
                  <a:gd name="T69" fmla="*/ 579 h 1271"/>
                  <a:gd name="T70" fmla="*/ 234 w 498"/>
                  <a:gd name="T71" fmla="*/ 488 h 1271"/>
                  <a:gd name="T72" fmla="*/ 193 w 498"/>
                  <a:gd name="T73" fmla="*/ 400 h 1271"/>
                  <a:gd name="T74" fmla="*/ 147 w 498"/>
                  <a:gd name="T75" fmla="*/ 316 h 1271"/>
                  <a:gd name="T76" fmla="*/ 89 w 498"/>
                  <a:gd name="T77" fmla="*/ 237 h 1271"/>
                  <a:gd name="T78" fmla="*/ 26 w 498"/>
                  <a:gd name="T79" fmla="*/ 162 h 1271"/>
                  <a:gd name="T80" fmla="*/ 10 w 498"/>
                  <a:gd name="T81" fmla="*/ 140 h 1271"/>
                  <a:gd name="T82" fmla="*/ 1 w 498"/>
                  <a:gd name="T83" fmla="*/ 117 h 1271"/>
                  <a:gd name="T84" fmla="*/ 0 w 498"/>
                  <a:gd name="T85" fmla="*/ 93 h 1271"/>
                  <a:gd name="T86" fmla="*/ 3 w 498"/>
                  <a:gd name="T87" fmla="*/ 68 h 1271"/>
                  <a:gd name="T88" fmla="*/ 14 w 498"/>
                  <a:gd name="T89" fmla="*/ 47 h 1271"/>
                  <a:gd name="T90" fmla="*/ 30 w 498"/>
                  <a:gd name="T91" fmla="*/ 25 h 1271"/>
                  <a:gd name="T92" fmla="*/ 50 w 498"/>
                  <a:gd name="T93" fmla="*/ 11 h 1271"/>
                  <a:gd name="T94" fmla="*/ 73 w 498"/>
                  <a:gd name="T95" fmla="*/ 2 h 1271"/>
                  <a:gd name="T96" fmla="*/ 98 w 498"/>
                  <a:gd name="T97"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8" h="1271">
                    <a:moveTo>
                      <a:pt x="98" y="0"/>
                    </a:moveTo>
                    <a:lnTo>
                      <a:pt x="123" y="4"/>
                    </a:lnTo>
                    <a:lnTo>
                      <a:pt x="145" y="15"/>
                    </a:lnTo>
                    <a:lnTo>
                      <a:pt x="165" y="31"/>
                    </a:lnTo>
                    <a:lnTo>
                      <a:pt x="233" y="108"/>
                    </a:lnTo>
                    <a:lnTo>
                      <a:pt x="294" y="192"/>
                    </a:lnTo>
                    <a:lnTo>
                      <a:pt x="347" y="278"/>
                    </a:lnTo>
                    <a:lnTo>
                      <a:pt x="392" y="370"/>
                    </a:lnTo>
                    <a:lnTo>
                      <a:pt x="430" y="465"/>
                    </a:lnTo>
                    <a:lnTo>
                      <a:pt x="460" y="563"/>
                    </a:lnTo>
                    <a:lnTo>
                      <a:pt x="482" y="664"/>
                    </a:lnTo>
                    <a:lnTo>
                      <a:pt x="494" y="766"/>
                    </a:lnTo>
                    <a:lnTo>
                      <a:pt x="498" y="868"/>
                    </a:lnTo>
                    <a:lnTo>
                      <a:pt x="494" y="981"/>
                    </a:lnTo>
                    <a:lnTo>
                      <a:pt x="478" y="1092"/>
                    </a:lnTo>
                    <a:lnTo>
                      <a:pt x="453" y="1201"/>
                    </a:lnTo>
                    <a:lnTo>
                      <a:pt x="442" y="1225"/>
                    </a:lnTo>
                    <a:lnTo>
                      <a:pt x="428" y="1244"/>
                    </a:lnTo>
                    <a:lnTo>
                      <a:pt x="408" y="1259"/>
                    </a:lnTo>
                    <a:lnTo>
                      <a:pt x="385" y="1268"/>
                    </a:lnTo>
                    <a:lnTo>
                      <a:pt x="360" y="1271"/>
                    </a:lnTo>
                    <a:lnTo>
                      <a:pt x="347" y="1271"/>
                    </a:lnTo>
                    <a:lnTo>
                      <a:pt x="335" y="1268"/>
                    </a:lnTo>
                    <a:lnTo>
                      <a:pt x="312" y="1257"/>
                    </a:lnTo>
                    <a:lnTo>
                      <a:pt x="292" y="1243"/>
                    </a:lnTo>
                    <a:lnTo>
                      <a:pt x="277" y="1223"/>
                    </a:lnTo>
                    <a:lnTo>
                      <a:pt x="269" y="1200"/>
                    </a:lnTo>
                    <a:lnTo>
                      <a:pt x="265" y="1175"/>
                    </a:lnTo>
                    <a:lnTo>
                      <a:pt x="269" y="1149"/>
                    </a:lnTo>
                    <a:lnTo>
                      <a:pt x="290" y="1058"/>
                    </a:lnTo>
                    <a:lnTo>
                      <a:pt x="303" y="963"/>
                    </a:lnTo>
                    <a:lnTo>
                      <a:pt x="306" y="868"/>
                    </a:lnTo>
                    <a:lnTo>
                      <a:pt x="303" y="771"/>
                    </a:lnTo>
                    <a:lnTo>
                      <a:pt x="288" y="674"/>
                    </a:lnTo>
                    <a:lnTo>
                      <a:pt x="265" y="579"/>
                    </a:lnTo>
                    <a:lnTo>
                      <a:pt x="234" y="488"/>
                    </a:lnTo>
                    <a:lnTo>
                      <a:pt x="193" y="400"/>
                    </a:lnTo>
                    <a:lnTo>
                      <a:pt x="147" y="316"/>
                    </a:lnTo>
                    <a:lnTo>
                      <a:pt x="89" y="237"/>
                    </a:lnTo>
                    <a:lnTo>
                      <a:pt x="26" y="162"/>
                    </a:lnTo>
                    <a:lnTo>
                      <a:pt x="10" y="140"/>
                    </a:lnTo>
                    <a:lnTo>
                      <a:pt x="1" y="117"/>
                    </a:lnTo>
                    <a:lnTo>
                      <a:pt x="0" y="93"/>
                    </a:lnTo>
                    <a:lnTo>
                      <a:pt x="3" y="68"/>
                    </a:lnTo>
                    <a:lnTo>
                      <a:pt x="14" y="47"/>
                    </a:lnTo>
                    <a:lnTo>
                      <a:pt x="30" y="25"/>
                    </a:lnTo>
                    <a:lnTo>
                      <a:pt x="50" y="11"/>
                    </a:lnTo>
                    <a:lnTo>
                      <a:pt x="73" y="2"/>
                    </a:lnTo>
                    <a:lnTo>
                      <a:pt x="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noEditPoints="1"/>
              </p:cNvSpPr>
              <p:nvPr/>
            </p:nvSpPr>
            <p:spPr bwMode="auto">
              <a:xfrm>
                <a:off x="4214" y="2085"/>
                <a:ext cx="1098" cy="1222"/>
              </a:xfrm>
              <a:custGeom>
                <a:avLst/>
                <a:gdLst>
                  <a:gd name="T0" fmla="*/ 993 w 2196"/>
                  <a:gd name="T1" fmla="*/ 273 h 2444"/>
                  <a:gd name="T2" fmla="*/ 941 w 2196"/>
                  <a:gd name="T3" fmla="*/ 513 h 2444"/>
                  <a:gd name="T4" fmla="*/ 582 w 2196"/>
                  <a:gd name="T5" fmla="*/ 716 h 2444"/>
                  <a:gd name="T6" fmla="*/ 355 w 2196"/>
                  <a:gd name="T7" fmla="*/ 667 h 2444"/>
                  <a:gd name="T8" fmla="*/ 206 w 2196"/>
                  <a:gd name="T9" fmla="*/ 707 h 2444"/>
                  <a:gd name="T10" fmla="*/ 245 w 2196"/>
                  <a:gd name="T11" fmla="*/ 855 h 2444"/>
                  <a:gd name="T12" fmla="*/ 401 w 2196"/>
                  <a:gd name="T13" fmla="*/ 1029 h 2444"/>
                  <a:gd name="T14" fmla="*/ 401 w 2196"/>
                  <a:gd name="T15" fmla="*/ 1415 h 2444"/>
                  <a:gd name="T16" fmla="*/ 245 w 2196"/>
                  <a:gd name="T17" fmla="*/ 1589 h 2444"/>
                  <a:gd name="T18" fmla="*/ 206 w 2196"/>
                  <a:gd name="T19" fmla="*/ 1738 h 2444"/>
                  <a:gd name="T20" fmla="*/ 355 w 2196"/>
                  <a:gd name="T21" fmla="*/ 1777 h 2444"/>
                  <a:gd name="T22" fmla="*/ 582 w 2196"/>
                  <a:gd name="T23" fmla="*/ 1729 h 2444"/>
                  <a:gd name="T24" fmla="*/ 941 w 2196"/>
                  <a:gd name="T25" fmla="*/ 1931 h 2444"/>
                  <a:gd name="T26" fmla="*/ 993 w 2196"/>
                  <a:gd name="T27" fmla="*/ 2171 h 2444"/>
                  <a:gd name="T28" fmla="*/ 1125 w 2196"/>
                  <a:gd name="T29" fmla="*/ 2248 h 2444"/>
                  <a:gd name="T30" fmla="*/ 1206 w 2196"/>
                  <a:gd name="T31" fmla="*/ 2014 h 2444"/>
                  <a:gd name="T32" fmla="*/ 1353 w 2196"/>
                  <a:gd name="T33" fmla="*/ 1897 h 2444"/>
                  <a:gd name="T34" fmla="*/ 1656 w 2196"/>
                  <a:gd name="T35" fmla="*/ 1703 h 2444"/>
                  <a:gd name="T36" fmla="*/ 1894 w 2196"/>
                  <a:gd name="T37" fmla="*/ 1791 h 2444"/>
                  <a:gd name="T38" fmla="*/ 2004 w 2196"/>
                  <a:gd name="T39" fmla="*/ 1682 h 2444"/>
                  <a:gd name="T40" fmla="*/ 1817 w 2196"/>
                  <a:gd name="T41" fmla="*/ 1508 h 2444"/>
                  <a:gd name="T42" fmla="*/ 1817 w 2196"/>
                  <a:gd name="T43" fmla="*/ 1286 h 2444"/>
                  <a:gd name="T44" fmla="*/ 1792 w 2196"/>
                  <a:gd name="T45" fmla="*/ 979 h 2444"/>
                  <a:gd name="T46" fmla="*/ 1989 w 2196"/>
                  <a:gd name="T47" fmla="*/ 816 h 2444"/>
                  <a:gd name="T48" fmla="*/ 1948 w 2196"/>
                  <a:gd name="T49" fmla="*/ 667 h 2444"/>
                  <a:gd name="T50" fmla="*/ 1704 w 2196"/>
                  <a:gd name="T51" fmla="*/ 741 h 2444"/>
                  <a:gd name="T52" fmla="*/ 1491 w 2196"/>
                  <a:gd name="T53" fmla="*/ 617 h 2444"/>
                  <a:gd name="T54" fmla="*/ 1219 w 2196"/>
                  <a:gd name="T55" fmla="*/ 479 h 2444"/>
                  <a:gd name="T56" fmla="*/ 1174 w 2196"/>
                  <a:gd name="T57" fmla="*/ 224 h 2444"/>
                  <a:gd name="T58" fmla="*/ 1202 w 2196"/>
                  <a:gd name="T59" fmla="*/ 20 h 2444"/>
                  <a:gd name="T60" fmla="*/ 1393 w 2196"/>
                  <a:gd name="T61" fmla="*/ 248 h 2444"/>
                  <a:gd name="T62" fmla="*/ 1695 w 2196"/>
                  <a:gd name="T63" fmla="*/ 529 h 2444"/>
                  <a:gd name="T64" fmla="*/ 1973 w 2196"/>
                  <a:gd name="T65" fmla="*/ 472 h 2444"/>
                  <a:gd name="T66" fmla="*/ 2176 w 2196"/>
                  <a:gd name="T67" fmla="*/ 655 h 2444"/>
                  <a:gd name="T68" fmla="*/ 2147 w 2196"/>
                  <a:gd name="T69" fmla="*/ 924 h 2444"/>
                  <a:gd name="T70" fmla="*/ 2011 w 2196"/>
                  <a:gd name="T71" fmla="*/ 1221 h 2444"/>
                  <a:gd name="T72" fmla="*/ 2147 w 2196"/>
                  <a:gd name="T73" fmla="*/ 1521 h 2444"/>
                  <a:gd name="T74" fmla="*/ 2176 w 2196"/>
                  <a:gd name="T75" fmla="*/ 1789 h 2444"/>
                  <a:gd name="T76" fmla="*/ 1973 w 2196"/>
                  <a:gd name="T77" fmla="*/ 1972 h 2444"/>
                  <a:gd name="T78" fmla="*/ 1695 w 2196"/>
                  <a:gd name="T79" fmla="*/ 1913 h 2444"/>
                  <a:gd name="T80" fmla="*/ 1393 w 2196"/>
                  <a:gd name="T81" fmla="*/ 2196 h 2444"/>
                  <a:gd name="T82" fmla="*/ 1202 w 2196"/>
                  <a:gd name="T83" fmla="*/ 2424 h 2444"/>
                  <a:gd name="T84" fmla="*/ 903 w 2196"/>
                  <a:gd name="T85" fmla="*/ 2372 h 2444"/>
                  <a:gd name="T86" fmla="*/ 797 w 2196"/>
                  <a:gd name="T87" fmla="*/ 2085 h 2444"/>
                  <a:gd name="T88" fmla="*/ 407 w 2196"/>
                  <a:gd name="T89" fmla="*/ 1963 h 2444"/>
                  <a:gd name="T90" fmla="*/ 138 w 2196"/>
                  <a:gd name="T91" fmla="*/ 1935 h 2444"/>
                  <a:gd name="T92" fmla="*/ 0 w 2196"/>
                  <a:gd name="T93" fmla="*/ 1696 h 2444"/>
                  <a:gd name="T94" fmla="*/ 109 w 2196"/>
                  <a:gd name="T95" fmla="*/ 1451 h 2444"/>
                  <a:gd name="T96" fmla="*/ 199 w 2196"/>
                  <a:gd name="T97" fmla="*/ 1051 h 2444"/>
                  <a:gd name="T98" fmla="*/ 9 w 2196"/>
                  <a:gd name="T99" fmla="*/ 839 h 2444"/>
                  <a:gd name="T100" fmla="*/ 66 w 2196"/>
                  <a:gd name="T101" fmla="*/ 572 h 2444"/>
                  <a:gd name="T102" fmla="*/ 315 w 2196"/>
                  <a:gd name="T103" fmla="*/ 461 h 2444"/>
                  <a:gd name="T104" fmla="*/ 640 w 2196"/>
                  <a:gd name="T105" fmla="*/ 431 h 2444"/>
                  <a:gd name="T106" fmla="*/ 839 w 2196"/>
                  <a:gd name="T107" fmla="*/ 149 h 2444"/>
                  <a:gd name="T108" fmla="*/ 1097 w 2196"/>
                  <a:gd name="T109"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6" h="2444">
                    <a:moveTo>
                      <a:pt x="1097" y="192"/>
                    </a:moveTo>
                    <a:lnTo>
                      <a:pt x="1068" y="196"/>
                    </a:lnTo>
                    <a:lnTo>
                      <a:pt x="1043" y="206"/>
                    </a:lnTo>
                    <a:lnTo>
                      <a:pt x="1020" y="224"/>
                    </a:lnTo>
                    <a:lnTo>
                      <a:pt x="1003" y="246"/>
                    </a:lnTo>
                    <a:lnTo>
                      <a:pt x="993" y="273"/>
                    </a:lnTo>
                    <a:lnTo>
                      <a:pt x="989" y="301"/>
                    </a:lnTo>
                    <a:lnTo>
                      <a:pt x="989" y="431"/>
                    </a:lnTo>
                    <a:lnTo>
                      <a:pt x="986" y="456"/>
                    </a:lnTo>
                    <a:lnTo>
                      <a:pt x="975" y="479"/>
                    </a:lnTo>
                    <a:lnTo>
                      <a:pt x="960" y="499"/>
                    </a:lnTo>
                    <a:lnTo>
                      <a:pt x="941" y="513"/>
                    </a:lnTo>
                    <a:lnTo>
                      <a:pt x="916" y="524"/>
                    </a:lnTo>
                    <a:lnTo>
                      <a:pt x="842" y="547"/>
                    </a:lnTo>
                    <a:lnTo>
                      <a:pt x="770" y="578"/>
                    </a:lnTo>
                    <a:lnTo>
                      <a:pt x="702" y="617"/>
                    </a:lnTo>
                    <a:lnTo>
                      <a:pt x="640" y="664"/>
                    </a:lnTo>
                    <a:lnTo>
                      <a:pt x="582" y="716"/>
                    </a:lnTo>
                    <a:lnTo>
                      <a:pt x="561" y="732"/>
                    </a:lnTo>
                    <a:lnTo>
                      <a:pt x="539" y="741"/>
                    </a:lnTo>
                    <a:lnTo>
                      <a:pt x="514" y="744"/>
                    </a:lnTo>
                    <a:lnTo>
                      <a:pt x="489" y="741"/>
                    </a:lnTo>
                    <a:lnTo>
                      <a:pt x="466" y="732"/>
                    </a:lnTo>
                    <a:lnTo>
                      <a:pt x="355" y="667"/>
                    </a:lnTo>
                    <a:lnTo>
                      <a:pt x="328" y="656"/>
                    </a:lnTo>
                    <a:lnTo>
                      <a:pt x="299" y="653"/>
                    </a:lnTo>
                    <a:lnTo>
                      <a:pt x="272" y="656"/>
                    </a:lnTo>
                    <a:lnTo>
                      <a:pt x="245" y="667"/>
                    </a:lnTo>
                    <a:lnTo>
                      <a:pt x="222" y="685"/>
                    </a:lnTo>
                    <a:lnTo>
                      <a:pt x="206" y="707"/>
                    </a:lnTo>
                    <a:lnTo>
                      <a:pt x="195" y="734"/>
                    </a:lnTo>
                    <a:lnTo>
                      <a:pt x="191" y="762"/>
                    </a:lnTo>
                    <a:lnTo>
                      <a:pt x="195" y="789"/>
                    </a:lnTo>
                    <a:lnTo>
                      <a:pt x="206" y="816"/>
                    </a:lnTo>
                    <a:lnTo>
                      <a:pt x="222" y="838"/>
                    </a:lnTo>
                    <a:lnTo>
                      <a:pt x="245" y="855"/>
                    </a:lnTo>
                    <a:lnTo>
                      <a:pt x="356" y="920"/>
                    </a:lnTo>
                    <a:lnTo>
                      <a:pt x="378" y="936"/>
                    </a:lnTo>
                    <a:lnTo>
                      <a:pt x="392" y="956"/>
                    </a:lnTo>
                    <a:lnTo>
                      <a:pt x="401" y="979"/>
                    </a:lnTo>
                    <a:lnTo>
                      <a:pt x="405" y="1004"/>
                    </a:lnTo>
                    <a:lnTo>
                      <a:pt x="401" y="1029"/>
                    </a:lnTo>
                    <a:lnTo>
                      <a:pt x="387" y="1094"/>
                    </a:lnTo>
                    <a:lnTo>
                      <a:pt x="378" y="1158"/>
                    </a:lnTo>
                    <a:lnTo>
                      <a:pt x="374" y="1221"/>
                    </a:lnTo>
                    <a:lnTo>
                      <a:pt x="378" y="1286"/>
                    </a:lnTo>
                    <a:lnTo>
                      <a:pt x="387" y="1350"/>
                    </a:lnTo>
                    <a:lnTo>
                      <a:pt x="401" y="1415"/>
                    </a:lnTo>
                    <a:lnTo>
                      <a:pt x="405" y="1440"/>
                    </a:lnTo>
                    <a:lnTo>
                      <a:pt x="401" y="1465"/>
                    </a:lnTo>
                    <a:lnTo>
                      <a:pt x="392" y="1488"/>
                    </a:lnTo>
                    <a:lnTo>
                      <a:pt x="378" y="1508"/>
                    </a:lnTo>
                    <a:lnTo>
                      <a:pt x="356" y="1524"/>
                    </a:lnTo>
                    <a:lnTo>
                      <a:pt x="245" y="1589"/>
                    </a:lnTo>
                    <a:lnTo>
                      <a:pt x="222" y="1607"/>
                    </a:lnTo>
                    <a:lnTo>
                      <a:pt x="206" y="1628"/>
                    </a:lnTo>
                    <a:lnTo>
                      <a:pt x="195" y="1655"/>
                    </a:lnTo>
                    <a:lnTo>
                      <a:pt x="191" y="1682"/>
                    </a:lnTo>
                    <a:lnTo>
                      <a:pt x="195" y="1711"/>
                    </a:lnTo>
                    <a:lnTo>
                      <a:pt x="206" y="1738"/>
                    </a:lnTo>
                    <a:lnTo>
                      <a:pt x="224" y="1759"/>
                    </a:lnTo>
                    <a:lnTo>
                      <a:pt x="245" y="1777"/>
                    </a:lnTo>
                    <a:lnTo>
                      <a:pt x="272" y="1788"/>
                    </a:lnTo>
                    <a:lnTo>
                      <a:pt x="299" y="1791"/>
                    </a:lnTo>
                    <a:lnTo>
                      <a:pt x="328" y="1788"/>
                    </a:lnTo>
                    <a:lnTo>
                      <a:pt x="355" y="1777"/>
                    </a:lnTo>
                    <a:lnTo>
                      <a:pt x="466" y="1712"/>
                    </a:lnTo>
                    <a:lnTo>
                      <a:pt x="489" y="1703"/>
                    </a:lnTo>
                    <a:lnTo>
                      <a:pt x="514" y="1700"/>
                    </a:lnTo>
                    <a:lnTo>
                      <a:pt x="537" y="1703"/>
                    </a:lnTo>
                    <a:lnTo>
                      <a:pt x="561" y="1712"/>
                    </a:lnTo>
                    <a:lnTo>
                      <a:pt x="582" y="1729"/>
                    </a:lnTo>
                    <a:lnTo>
                      <a:pt x="640" y="1781"/>
                    </a:lnTo>
                    <a:lnTo>
                      <a:pt x="702" y="1827"/>
                    </a:lnTo>
                    <a:lnTo>
                      <a:pt x="770" y="1867"/>
                    </a:lnTo>
                    <a:lnTo>
                      <a:pt x="842" y="1897"/>
                    </a:lnTo>
                    <a:lnTo>
                      <a:pt x="916" y="1920"/>
                    </a:lnTo>
                    <a:lnTo>
                      <a:pt x="941" y="1931"/>
                    </a:lnTo>
                    <a:lnTo>
                      <a:pt x="960" y="1945"/>
                    </a:lnTo>
                    <a:lnTo>
                      <a:pt x="975" y="1965"/>
                    </a:lnTo>
                    <a:lnTo>
                      <a:pt x="986" y="1988"/>
                    </a:lnTo>
                    <a:lnTo>
                      <a:pt x="989" y="2014"/>
                    </a:lnTo>
                    <a:lnTo>
                      <a:pt x="989" y="2143"/>
                    </a:lnTo>
                    <a:lnTo>
                      <a:pt x="993" y="2171"/>
                    </a:lnTo>
                    <a:lnTo>
                      <a:pt x="1003" y="2198"/>
                    </a:lnTo>
                    <a:lnTo>
                      <a:pt x="1020" y="2220"/>
                    </a:lnTo>
                    <a:lnTo>
                      <a:pt x="1043" y="2238"/>
                    </a:lnTo>
                    <a:lnTo>
                      <a:pt x="1068" y="2248"/>
                    </a:lnTo>
                    <a:lnTo>
                      <a:pt x="1097" y="2252"/>
                    </a:lnTo>
                    <a:lnTo>
                      <a:pt x="1125" y="2248"/>
                    </a:lnTo>
                    <a:lnTo>
                      <a:pt x="1152" y="2238"/>
                    </a:lnTo>
                    <a:lnTo>
                      <a:pt x="1174" y="2220"/>
                    </a:lnTo>
                    <a:lnTo>
                      <a:pt x="1192" y="2198"/>
                    </a:lnTo>
                    <a:lnTo>
                      <a:pt x="1202" y="2171"/>
                    </a:lnTo>
                    <a:lnTo>
                      <a:pt x="1206" y="2143"/>
                    </a:lnTo>
                    <a:lnTo>
                      <a:pt x="1206" y="2014"/>
                    </a:lnTo>
                    <a:lnTo>
                      <a:pt x="1210" y="1988"/>
                    </a:lnTo>
                    <a:lnTo>
                      <a:pt x="1219" y="1965"/>
                    </a:lnTo>
                    <a:lnTo>
                      <a:pt x="1235" y="1945"/>
                    </a:lnTo>
                    <a:lnTo>
                      <a:pt x="1254" y="1931"/>
                    </a:lnTo>
                    <a:lnTo>
                      <a:pt x="1278" y="1920"/>
                    </a:lnTo>
                    <a:lnTo>
                      <a:pt x="1353" y="1897"/>
                    </a:lnTo>
                    <a:lnTo>
                      <a:pt x="1425" y="1867"/>
                    </a:lnTo>
                    <a:lnTo>
                      <a:pt x="1491" y="1827"/>
                    </a:lnTo>
                    <a:lnTo>
                      <a:pt x="1556" y="1781"/>
                    </a:lnTo>
                    <a:lnTo>
                      <a:pt x="1613" y="1729"/>
                    </a:lnTo>
                    <a:lnTo>
                      <a:pt x="1633" y="1712"/>
                    </a:lnTo>
                    <a:lnTo>
                      <a:pt x="1656" y="1703"/>
                    </a:lnTo>
                    <a:lnTo>
                      <a:pt x="1681" y="1700"/>
                    </a:lnTo>
                    <a:lnTo>
                      <a:pt x="1704" y="1703"/>
                    </a:lnTo>
                    <a:lnTo>
                      <a:pt x="1730" y="1712"/>
                    </a:lnTo>
                    <a:lnTo>
                      <a:pt x="1841" y="1777"/>
                    </a:lnTo>
                    <a:lnTo>
                      <a:pt x="1868" y="1788"/>
                    </a:lnTo>
                    <a:lnTo>
                      <a:pt x="1894" y="1791"/>
                    </a:lnTo>
                    <a:lnTo>
                      <a:pt x="1923" y="1788"/>
                    </a:lnTo>
                    <a:lnTo>
                      <a:pt x="1948" y="1777"/>
                    </a:lnTo>
                    <a:lnTo>
                      <a:pt x="1972" y="1759"/>
                    </a:lnTo>
                    <a:lnTo>
                      <a:pt x="1989" y="1738"/>
                    </a:lnTo>
                    <a:lnTo>
                      <a:pt x="2000" y="1711"/>
                    </a:lnTo>
                    <a:lnTo>
                      <a:pt x="2004" y="1682"/>
                    </a:lnTo>
                    <a:lnTo>
                      <a:pt x="2000" y="1655"/>
                    </a:lnTo>
                    <a:lnTo>
                      <a:pt x="1989" y="1628"/>
                    </a:lnTo>
                    <a:lnTo>
                      <a:pt x="1972" y="1607"/>
                    </a:lnTo>
                    <a:lnTo>
                      <a:pt x="1948" y="1589"/>
                    </a:lnTo>
                    <a:lnTo>
                      <a:pt x="1837" y="1524"/>
                    </a:lnTo>
                    <a:lnTo>
                      <a:pt x="1817" y="1508"/>
                    </a:lnTo>
                    <a:lnTo>
                      <a:pt x="1801" y="1488"/>
                    </a:lnTo>
                    <a:lnTo>
                      <a:pt x="1792" y="1465"/>
                    </a:lnTo>
                    <a:lnTo>
                      <a:pt x="1789" y="1440"/>
                    </a:lnTo>
                    <a:lnTo>
                      <a:pt x="1792" y="1415"/>
                    </a:lnTo>
                    <a:lnTo>
                      <a:pt x="1808" y="1350"/>
                    </a:lnTo>
                    <a:lnTo>
                      <a:pt x="1817" y="1286"/>
                    </a:lnTo>
                    <a:lnTo>
                      <a:pt x="1819" y="1221"/>
                    </a:lnTo>
                    <a:lnTo>
                      <a:pt x="1817" y="1158"/>
                    </a:lnTo>
                    <a:lnTo>
                      <a:pt x="1808" y="1094"/>
                    </a:lnTo>
                    <a:lnTo>
                      <a:pt x="1792" y="1029"/>
                    </a:lnTo>
                    <a:lnTo>
                      <a:pt x="1789" y="1004"/>
                    </a:lnTo>
                    <a:lnTo>
                      <a:pt x="1792" y="979"/>
                    </a:lnTo>
                    <a:lnTo>
                      <a:pt x="1801" y="956"/>
                    </a:lnTo>
                    <a:lnTo>
                      <a:pt x="1817" y="936"/>
                    </a:lnTo>
                    <a:lnTo>
                      <a:pt x="1837" y="920"/>
                    </a:lnTo>
                    <a:lnTo>
                      <a:pt x="1948" y="855"/>
                    </a:lnTo>
                    <a:lnTo>
                      <a:pt x="1972" y="838"/>
                    </a:lnTo>
                    <a:lnTo>
                      <a:pt x="1989" y="816"/>
                    </a:lnTo>
                    <a:lnTo>
                      <a:pt x="2000" y="789"/>
                    </a:lnTo>
                    <a:lnTo>
                      <a:pt x="2004" y="762"/>
                    </a:lnTo>
                    <a:lnTo>
                      <a:pt x="2000" y="734"/>
                    </a:lnTo>
                    <a:lnTo>
                      <a:pt x="1989" y="707"/>
                    </a:lnTo>
                    <a:lnTo>
                      <a:pt x="1972" y="683"/>
                    </a:lnTo>
                    <a:lnTo>
                      <a:pt x="1948" y="667"/>
                    </a:lnTo>
                    <a:lnTo>
                      <a:pt x="1923" y="656"/>
                    </a:lnTo>
                    <a:lnTo>
                      <a:pt x="1894" y="653"/>
                    </a:lnTo>
                    <a:lnTo>
                      <a:pt x="1868" y="656"/>
                    </a:lnTo>
                    <a:lnTo>
                      <a:pt x="1841" y="667"/>
                    </a:lnTo>
                    <a:lnTo>
                      <a:pt x="1730" y="732"/>
                    </a:lnTo>
                    <a:lnTo>
                      <a:pt x="1704" y="741"/>
                    </a:lnTo>
                    <a:lnTo>
                      <a:pt x="1681" y="744"/>
                    </a:lnTo>
                    <a:lnTo>
                      <a:pt x="1656" y="741"/>
                    </a:lnTo>
                    <a:lnTo>
                      <a:pt x="1633" y="732"/>
                    </a:lnTo>
                    <a:lnTo>
                      <a:pt x="1613" y="716"/>
                    </a:lnTo>
                    <a:lnTo>
                      <a:pt x="1556" y="664"/>
                    </a:lnTo>
                    <a:lnTo>
                      <a:pt x="1491" y="617"/>
                    </a:lnTo>
                    <a:lnTo>
                      <a:pt x="1425" y="578"/>
                    </a:lnTo>
                    <a:lnTo>
                      <a:pt x="1353" y="547"/>
                    </a:lnTo>
                    <a:lnTo>
                      <a:pt x="1278" y="524"/>
                    </a:lnTo>
                    <a:lnTo>
                      <a:pt x="1254" y="513"/>
                    </a:lnTo>
                    <a:lnTo>
                      <a:pt x="1235" y="499"/>
                    </a:lnTo>
                    <a:lnTo>
                      <a:pt x="1219" y="479"/>
                    </a:lnTo>
                    <a:lnTo>
                      <a:pt x="1210" y="456"/>
                    </a:lnTo>
                    <a:lnTo>
                      <a:pt x="1206" y="431"/>
                    </a:lnTo>
                    <a:lnTo>
                      <a:pt x="1206" y="301"/>
                    </a:lnTo>
                    <a:lnTo>
                      <a:pt x="1202" y="273"/>
                    </a:lnTo>
                    <a:lnTo>
                      <a:pt x="1192" y="246"/>
                    </a:lnTo>
                    <a:lnTo>
                      <a:pt x="1174" y="224"/>
                    </a:lnTo>
                    <a:lnTo>
                      <a:pt x="1152" y="206"/>
                    </a:lnTo>
                    <a:lnTo>
                      <a:pt x="1125" y="196"/>
                    </a:lnTo>
                    <a:lnTo>
                      <a:pt x="1097" y="192"/>
                    </a:lnTo>
                    <a:close/>
                    <a:moveTo>
                      <a:pt x="1097" y="0"/>
                    </a:moveTo>
                    <a:lnTo>
                      <a:pt x="1150" y="6"/>
                    </a:lnTo>
                    <a:lnTo>
                      <a:pt x="1202" y="20"/>
                    </a:lnTo>
                    <a:lnTo>
                      <a:pt x="1249" y="42"/>
                    </a:lnTo>
                    <a:lnTo>
                      <a:pt x="1290" y="72"/>
                    </a:lnTo>
                    <a:lnTo>
                      <a:pt x="1326" y="108"/>
                    </a:lnTo>
                    <a:lnTo>
                      <a:pt x="1357" y="149"/>
                    </a:lnTo>
                    <a:lnTo>
                      <a:pt x="1378" y="196"/>
                    </a:lnTo>
                    <a:lnTo>
                      <a:pt x="1393" y="248"/>
                    </a:lnTo>
                    <a:lnTo>
                      <a:pt x="1398" y="301"/>
                    </a:lnTo>
                    <a:lnTo>
                      <a:pt x="1398" y="359"/>
                    </a:lnTo>
                    <a:lnTo>
                      <a:pt x="1479" y="391"/>
                    </a:lnTo>
                    <a:lnTo>
                      <a:pt x="1554" y="431"/>
                    </a:lnTo>
                    <a:lnTo>
                      <a:pt x="1627" y="477"/>
                    </a:lnTo>
                    <a:lnTo>
                      <a:pt x="1695" y="529"/>
                    </a:lnTo>
                    <a:lnTo>
                      <a:pt x="1744" y="500"/>
                    </a:lnTo>
                    <a:lnTo>
                      <a:pt x="1789" y="481"/>
                    </a:lnTo>
                    <a:lnTo>
                      <a:pt x="1834" y="466"/>
                    </a:lnTo>
                    <a:lnTo>
                      <a:pt x="1880" y="461"/>
                    </a:lnTo>
                    <a:lnTo>
                      <a:pt x="1927" y="463"/>
                    </a:lnTo>
                    <a:lnTo>
                      <a:pt x="1973" y="472"/>
                    </a:lnTo>
                    <a:lnTo>
                      <a:pt x="2016" y="486"/>
                    </a:lnTo>
                    <a:lnTo>
                      <a:pt x="2058" y="508"/>
                    </a:lnTo>
                    <a:lnTo>
                      <a:pt x="2093" y="536"/>
                    </a:lnTo>
                    <a:lnTo>
                      <a:pt x="2128" y="570"/>
                    </a:lnTo>
                    <a:lnTo>
                      <a:pt x="2154" y="612"/>
                    </a:lnTo>
                    <a:lnTo>
                      <a:pt x="2176" y="655"/>
                    </a:lnTo>
                    <a:lnTo>
                      <a:pt x="2188" y="701"/>
                    </a:lnTo>
                    <a:lnTo>
                      <a:pt x="2196" y="748"/>
                    </a:lnTo>
                    <a:lnTo>
                      <a:pt x="2194" y="795"/>
                    </a:lnTo>
                    <a:lnTo>
                      <a:pt x="2185" y="839"/>
                    </a:lnTo>
                    <a:lnTo>
                      <a:pt x="2169" y="882"/>
                    </a:lnTo>
                    <a:lnTo>
                      <a:pt x="2147" y="924"/>
                    </a:lnTo>
                    <a:lnTo>
                      <a:pt x="2120" y="961"/>
                    </a:lnTo>
                    <a:lnTo>
                      <a:pt x="2085" y="994"/>
                    </a:lnTo>
                    <a:lnTo>
                      <a:pt x="2045" y="1022"/>
                    </a:lnTo>
                    <a:lnTo>
                      <a:pt x="1995" y="1051"/>
                    </a:lnTo>
                    <a:lnTo>
                      <a:pt x="2007" y="1137"/>
                    </a:lnTo>
                    <a:lnTo>
                      <a:pt x="2011" y="1221"/>
                    </a:lnTo>
                    <a:lnTo>
                      <a:pt x="2007" y="1307"/>
                    </a:lnTo>
                    <a:lnTo>
                      <a:pt x="1995" y="1393"/>
                    </a:lnTo>
                    <a:lnTo>
                      <a:pt x="2045" y="1422"/>
                    </a:lnTo>
                    <a:lnTo>
                      <a:pt x="2085" y="1451"/>
                    </a:lnTo>
                    <a:lnTo>
                      <a:pt x="2120" y="1483"/>
                    </a:lnTo>
                    <a:lnTo>
                      <a:pt x="2147" y="1521"/>
                    </a:lnTo>
                    <a:lnTo>
                      <a:pt x="2169" y="1562"/>
                    </a:lnTo>
                    <a:lnTo>
                      <a:pt x="2185" y="1605"/>
                    </a:lnTo>
                    <a:lnTo>
                      <a:pt x="2194" y="1650"/>
                    </a:lnTo>
                    <a:lnTo>
                      <a:pt x="2196" y="1696"/>
                    </a:lnTo>
                    <a:lnTo>
                      <a:pt x="2188" y="1743"/>
                    </a:lnTo>
                    <a:lnTo>
                      <a:pt x="2176" y="1789"/>
                    </a:lnTo>
                    <a:lnTo>
                      <a:pt x="2154" y="1833"/>
                    </a:lnTo>
                    <a:lnTo>
                      <a:pt x="2128" y="1874"/>
                    </a:lnTo>
                    <a:lnTo>
                      <a:pt x="2093" y="1908"/>
                    </a:lnTo>
                    <a:lnTo>
                      <a:pt x="2058" y="1935"/>
                    </a:lnTo>
                    <a:lnTo>
                      <a:pt x="2016" y="1958"/>
                    </a:lnTo>
                    <a:lnTo>
                      <a:pt x="1973" y="1972"/>
                    </a:lnTo>
                    <a:lnTo>
                      <a:pt x="1927" y="1981"/>
                    </a:lnTo>
                    <a:lnTo>
                      <a:pt x="1880" y="1983"/>
                    </a:lnTo>
                    <a:lnTo>
                      <a:pt x="1834" y="1978"/>
                    </a:lnTo>
                    <a:lnTo>
                      <a:pt x="1789" y="1963"/>
                    </a:lnTo>
                    <a:lnTo>
                      <a:pt x="1744" y="1944"/>
                    </a:lnTo>
                    <a:lnTo>
                      <a:pt x="1695" y="1913"/>
                    </a:lnTo>
                    <a:lnTo>
                      <a:pt x="1627" y="1967"/>
                    </a:lnTo>
                    <a:lnTo>
                      <a:pt x="1554" y="2014"/>
                    </a:lnTo>
                    <a:lnTo>
                      <a:pt x="1479" y="2053"/>
                    </a:lnTo>
                    <a:lnTo>
                      <a:pt x="1398" y="2085"/>
                    </a:lnTo>
                    <a:lnTo>
                      <a:pt x="1398" y="2143"/>
                    </a:lnTo>
                    <a:lnTo>
                      <a:pt x="1393" y="2196"/>
                    </a:lnTo>
                    <a:lnTo>
                      <a:pt x="1378" y="2248"/>
                    </a:lnTo>
                    <a:lnTo>
                      <a:pt x="1357" y="2295"/>
                    </a:lnTo>
                    <a:lnTo>
                      <a:pt x="1326" y="2336"/>
                    </a:lnTo>
                    <a:lnTo>
                      <a:pt x="1290" y="2372"/>
                    </a:lnTo>
                    <a:lnTo>
                      <a:pt x="1249" y="2403"/>
                    </a:lnTo>
                    <a:lnTo>
                      <a:pt x="1202" y="2424"/>
                    </a:lnTo>
                    <a:lnTo>
                      <a:pt x="1150" y="2438"/>
                    </a:lnTo>
                    <a:lnTo>
                      <a:pt x="1097" y="2444"/>
                    </a:lnTo>
                    <a:lnTo>
                      <a:pt x="1043" y="2438"/>
                    </a:lnTo>
                    <a:lnTo>
                      <a:pt x="993" y="2424"/>
                    </a:lnTo>
                    <a:lnTo>
                      <a:pt x="946" y="2403"/>
                    </a:lnTo>
                    <a:lnTo>
                      <a:pt x="903" y="2372"/>
                    </a:lnTo>
                    <a:lnTo>
                      <a:pt x="867" y="2336"/>
                    </a:lnTo>
                    <a:lnTo>
                      <a:pt x="839" y="2295"/>
                    </a:lnTo>
                    <a:lnTo>
                      <a:pt x="815" y="2248"/>
                    </a:lnTo>
                    <a:lnTo>
                      <a:pt x="801" y="2196"/>
                    </a:lnTo>
                    <a:lnTo>
                      <a:pt x="797" y="2143"/>
                    </a:lnTo>
                    <a:lnTo>
                      <a:pt x="797" y="2085"/>
                    </a:lnTo>
                    <a:lnTo>
                      <a:pt x="717" y="2053"/>
                    </a:lnTo>
                    <a:lnTo>
                      <a:pt x="640" y="2014"/>
                    </a:lnTo>
                    <a:lnTo>
                      <a:pt x="568" y="1967"/>
                    </a:lnTo>
                    <a:lnTo>
                      <a:pt x="500" y="1913"/>
                    </a:lnTo>
                    <a:lnTo>
                      <a:pt x="450" y="1944"/>
                    </a:lnTo>
                    <a:lnTo>
                      <a:pt x="407" y="1963"/>
                    </a:lnTo>
                    <a:lnTo>
                      <a:pt x="360" y="1978"/>
                    </a:lnTo>
                    <a:lnTo>
                      <a:pt x="313" y="1983"/>
                    </a:lnTo>
                    <a:lnTo>
                      <a:pt x="267" y="1981"/>
                    </a:lnTo>
                    <a:lnTo>
                      <a:pt x="222" y="1972"/>
                    </a:lnTo>
                    <a:lnTo>
                      <a:pt x="179" y="1958"/>
                    </a:lnTo>
                    <a:lnTo>
                      <a:pt x="138" y="1935"/>
                    </a:lnTo>
                    <a:lnTo>
                      <a:pt x="100" y="1908"/>
                    </a:lnTo>
                    <a:lnTo>
                      <a:pt x="68" y="1874"/>
                    </a:lnTo>
                    <a:lnTo>
                      <a:pt x="39" y="1833"/>
                    </a:lnTo>
                    <a:lnTo>
                      <a:pt x="17" y="1789"/>
                    </a:lnTo>
                    <a:lnTo>
                      <a:pt x="5" y="1743"/>
                    </a:lnTo>
                    <a:lnTo>
                      <a:pt x="0" y="1696"/>
                    </a:lnTo>
                    <a:lnTo>
                      <a:pt x="1" y="1650"/>
                    </a:lnTo>
                    <a:lnTo>
                      <a:pt x="9" y="1605"/>
                    </a:lnTo>
                    <a:lnTo>
                      <a:pt x="25" y="1562"/>
                    </a:lnTo>
                    <a:lnTo>
                      <a:pt x="46" y="1521"/>
                    </a:lnTo>
                    <a:lnTo>
                      <a:pt x="75" y="1483"/>
                    </a:lnTo>
                    <a:lnTo>
                      <a:pt x="109" y="1451"/>
                    </a:lnTo>
                    <a:lnTo>
                      <a:pt x="150" y="1422"/>
                    </a:lnTo>
                    <a:lnTo>
                      <a:pt x="199" y="1393"/>
                    </a:lnTo>
                    <a:lnTo>
                      <a:pt x="186" y="1307"/>
                    </a:lnTo>
                    <a:lnTo>
                      <a:pt x="182" y="1221"/>
                    </a:lnTo>
                    <a:lnTo>
                      <a:pt x="186" y="1137"/>
                    </a:lnTo>
                    <a:lnTo>
                      <a:pt x="199" y="1051"/>
                    </a:lnTo>
                    <a:lnTo>
                      <a:pt x="150" y="1022"/>
                    </a:lnTo>
                    <a:lnTo>
                      <a:pt x="109" y="994"/>
                    </a:lnTo>
                    <a:lnTo>
                      <a:pt x="75" y="961"/>
                    </a:lnTo>
                    <a:lnTo>
                      <a:pt x="46" y="924"/>
                    </a:lnTo>
                    <a:lnTo>
                      <a:pt x="25" y="882"/>
                    </a:lnTo>
                    <a:lnTo>
                      <a:pt x="9" y="839"/>
                    </a:lnTo>
                    <a:lnTo>
                      <a:pt x="1" y="795"/>
                    </a:lnTo>
                    <a:lnTo>
                      <a:pt x="0" y="748"/>
                    </a:lnTo>
                    <a:lnTo>
                      <a:pt x="5" y="701"/>
                    </a:lnTo>
                    <a:lnTo>
                      <a:pt x="17" y="655"/>
                    </a:lnTo>
                    <a:lnTo>
                      <a:pt x="39" y="612"/>
                    </a:lnTo>
                    <a:lnTo>
                      <a:pt x="66" y="572"/>
                    </a:lnTo>
                    <a:lnTo>
                      <a:pt x="98" y="538"/>
                    </a:lnTo>
                    <a:lnTo>
                      <a:pt x="136" y="509"/>
                    </a:lnTo>
                    <a:lnTo>
                      <a:pt x="177" y="486"/>
                    </a:lnTo>
                    <a:lnTo>
                      <a:pt x="222" y="472"/>
                    </a:lnTo>
                    <a:lnTo>
                      <a:pt x="268" y="463"/>
                    </a:lnTo>
                    <a:lnTo>
                      <a:pt x="315" y="461"/>
                    </a:lnTo>
                    <a:lnTo>
                      <a:pt x="362" y="466"/>
                    </a:lnTo>
                    <a:lnTo>
                      <a:pt x="407" y="481"/>
                    </a:lnTo>
                    <a:lnTo>
                      <a:pt x="450" y="500"/>
                    </a:lnTo>
                    <a:lnTo>
                      <a:pt x="500" y="529"/>
                    </a:lnTo>
                    <a:lnTo>
                      <a:pt x="568" y="477"/>
                    </a:lnTo>
                    <a:lnTo>
                      <a:pt x="640" y="431"/>
                    </a:lnTo>
                    <a:lnTo>
                      <a:pt x="717" y="391"/>
                    </a:lnTo>
                    <a:lnTo>
                      <a:pt x="797" y="359"/>
                    </a:lnTo>
                    <a:lnTo>
                      <a:pt x="797" y="301"/>
                    </a:lnTo>
                    <a:lnTo>
                      <a:pt x="801" y="248"/>
                    </a:lnTo>
                    <a:lnTo>
                      <a:pt x="815" y="196"/>
                    </a:lnTo>
                    <a:lnTo>
                      <a:pt x="839" y="149"/>
                    </a:lnTo>
                    <a:lnTo>
                      <a:pt x="867" y="108"/>
                    </a:lnTo>
                    <a:lnTo>
                      <a:pt x="903" y="72"/>
                    </a:lnTo>
                    <a:lnTo>
                      <a:pt x="946" y="42"/>
                    </a:lnTo>
                    <a:lnTo>
                      <a:pt x="993" y="20"/>
                    </a:lnTo>
                    <a:lnTo>
                      <a:pt x="1043" y="6"/>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noEditPoints="1"/>
              </p:cNvSpPr>
              <p:nvPr/>
            </p:nvSpPr>
            <p:spPr bwMode="auto">
              <a:xfrm>
                <a:off x="4561" y="2495"/>
                <a:ext cx="403" cy="402"/>
              </a:xfrm>
              <a:custGeom>
                <a:avLst/>
                <a:gdLst>
                  <a:gd name="T0" fmla="*/ 355 w 807"/>
                  <a:gd name="T1" fmla="*/ 197 h 805"/>
                  <a:gd name="T2" fmla="*/ 273 w 807"/>
                  <a:gd name="T3" fmla="*/ 238 h 805"/>
                  <a:gd name="T4" fmla="*/ 214 w 807"/>
                  <a:gd name="T5" fmla="*/ 310 h 805"/>
                  <a:gd name="T6" fmla="*/ 194 w 807"/>
                  <a:gd name="T7" fmla="*/ 401 h 805"/>
                  <a:gd name="T8" fmla="*/ 214 w 807"/>
                  <a:gd name="T9" fmla="*/ 494 h 805"/>
                  <a:gd name="T10" fmla="*/ 273 w 807"/>
                  <a:gd name="T11" fmla="*/ 566 h 805"/>
                  <a:gd name="T12" fmla="*/ 355 w 807"/>
                  <a:gd name="T13" fmla="*/ 607 h 805"/>
                  <a:gd name="T14" fmla="*/ 452 w 807"/>
                  <a:gd name="T15" fmla="*/ 607 h 805"/>
                  <a:gd name="T16" fmla="*/ 536 w 807"/>
                  <a:gd name="T17" fmla="*/ 566 h 805"/>
                  <a:gd name="T18" fmla="*/ 594 w 807"/>
                  <a:gd name="T19" fmla="*/ 494 h 805"/>
                  <a:gd name="T20" fmla="*/ 615 w 807"/>
                  <a:gd name="T21" fmla="*/ 401 h 805"/>
                  <a:gd name="T22" fmla="*/ 594 w 807"/>
                  <a:gd name="T23" fmla="*/ 310 h 805"/>
                  <a:gd name="T24" fmla="*/ 536 w 807"/>
                  <a:gd name="T25" fmla="*/ 238 h 805"/>
                  <a:gd name="T26" fmla="*/ 452 w 807"/>
                  <a:gd name="T27" fmla="*/ 197 h 805"/>
                  <a:gd name="T28" fmla="*/ 404 w 807"/>
                  <a:gd name="T29" fmla="*/ 0 h 805"/>
                  <a:gd name="T30" fmla="*/ 531 w 807"/>
                  <a:gd name="T31" fmla="*/ 19 h 805"/>
                  <a:gd name="T32" fmla="*/ 642 w 807"/>
                  <a:gd name="T33" fmla="*/ 77 h 805"/>
                  <a:gd name="T34" fmla="*/ 730 w 807"/>
                  <a:gd name="T35" fmla="*/ 165 h 805"/>
                  <a:gd name="T36" fmla="*/ 787 w 807"/>
                  <a:gd name="T37" fmla="*/ 274 h 805"/>
                  <a:gd name="T38" fmla="*/ 807 w 807"/>
                  <a:gd name="T39" fmla="*/ 401 h 805"/>
                  <a:gd name="T40" fmla="*/ 787 w 807"/>
                  <a:gd name="T41" fmla="*/ 528 h 805"/>
                  <a:gd name="T42" fmla="*/ 730 w 807"/>
                  <a:gd name="T43" fmla="*/ 640 h 805"/>
                  <a:gd name="T44" fmla="*/ 642 w 807"/>
                  <a:gd name="T45" fmla="*/ 727 h 805"/>
                  <a:gd name="T46" fmla="*/ 531 w 807"/>
                  <a:gd name="T47" fmla="*/ 785 h 805"/>
                  <a:gd name="T48" fmla="*/ 404 w 807"/>
                  <a:gd name="T49" fmla="*/ 805 h 805"/>
                  <a:gd name="T50" fmla="*/ 276 w 807"/>
                  <a:gd name="T51" fmla="*/ 785 h 805"/>
                  <a:gd name="T52" fmla="*/ 167 w 807"/>
                  <a:gd name="T53" fmla="*/ 727 h 805"/>
                  <a:gd name="T54" fmla="*/ 79 w 807"/>
                  <a:gd name="T55" fmla="*/ 640 h 805"/>
                  <a:gd name="T56" fmla="*/ 22 w 807"/>
                  <a:gd name="T57" fmla="*/ 528 h 805"/>
                  <a:gd name="T58" fmla="*/ 0 w 807"/>
                  <a:gd name="T59" fmla="*/ 401 h 805"/>
                  <a:gd name="T60" fmla="*/ 22 w 807"/>
                  <a:gd name="T61" fmla="*/ 274 h 805"/>
                  <a:gd name="T62" fmla="*/ 79 w 807"/>
                  <a:gd name="T63" fmla="*/ 165 h 805"/>
                  <a:gd name="T64" fmla="*/ 167 w 807"/>
                  <a:gd name="T65" fmla="*/ 77 h 805"/>
                  <a:gd name="T66" fmla="*/ 276 w 807"/>
                  <a:gd name="T67" fmla="*/ 19 h 805"/>
                  <a:gd name="T68" fmla="*/ 404 w 807"/>
                  <a:gd name="T69"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7" h="805">
                    <a:moveTo>
                      <a:pt x="404" y="191"/>
                    </a:moveTo>
                    <a:lnTo>
                      <a:pt x="355" y="197"/>
                    </a:lnTo>
                    <a:lnTo>
                      <a:pt x="312" y="213"/>
                    </a:lnTo>
                    <a:lnTo>
                      <a:pt x="273" y="238"/>
                    </a:lnTo>
                    <a:lnTo>
                      <a:pt x="239" y="270"/>
                    </a:lnTo>
                    <a:lnTo>
                      <a:pt x="214" y="310"/>
                    </a:lnTo>
                    <a:lnTo>
                      <a:pt x="199" y="355"/>
                    </a:lnTo>
                    <a:lnTo>
                      <a:pt x="194" y="401"/>
                    </a:lnTo>
                    <a:lnTo>
                      <a:pt x="199" y="450"/>
                    </a:lnTo>
                    <a:lnTo>
                      <a:pt x="214" y="494"/>
                    </a:lnTo>
                    <a:lnTo>
                      <a:pt x="239" y="534"/>
                    </a:lnTo>
                    <a:lnTo>
                      <a:pt x="273" y="566"/>
                    </a:lnTo>
                    <a:lnTo>
                      <a:pt x="312" y="591"/>
                    </a:lnTo>
                    <a:lnTo>
                      <a:pt x="355" y="607"/>
                    </a:lnTo>
                    <a:lnTo>
                      <a:pt x="404" y="613"/>
                    </a:lnTo>
                    <a:lnTo>
                      <a:pt x="452" y="607"/>
                    </a:lnTo>
                    <a:lnTo>
                      <a:pt x="497" y="591"/>
                    </a:lnTo>
                    <a:lnTo>
                      <a:pt x="536" y="566"/>
                    </a:lnTo>
                    <a:lnTo>
                      <a:pt x="569" y="534"/>
                    </a:lnTo>
                    <a:lnTo>
                      <a:pt x="594" y="494"/>
                    </a:lnTo>
                    <a:lnTo>
                      <a:pt x="610" y="450"/>
                    </a:lnTo>
                    <a:lnTo>
                      <a:pt x="615" y="401"/>
                    </a:lnTo>
                    <a:lnTo>
                      <a:pt x="610" y="355"/>
                    </a:lnTo>
                    <a:lnTo>
                      <a:pt x="594" y="310"/>
                    </a:lnTo>
                    <a:lnTo>
                      <a:pt x="569" y="270"/>
                    </a:lnTo>
                    <a:lnTo>
                      <a:pt x="536" y="238"/>
                    </a:lnTo>
                    <a:lnTo>
                      <a:pt x="497" y="213"/>
                    </a:lnTo>
                    <a:lnTo>
                      <a:pt x="452" y="197"/>
                    </a:lnTo>
                    <a:lnTo>
                      <a:pt x="404" y="191"/>
                    </a:lnTo>
                    <a:close/>
                    <a:moveTo>
                      <a:pt x="404" y="0"/>
                    </a:moveTo>
                    <a:lnTo>
                      <a:pt x="470" y="5"/>
                    </a:lnTo>
                    <a:lnTo>
                      <a:pt x="531" y="19"/>
                    </a:lnTo>
                    <a:lnTo>
                      <a:pt x="588" y="44"/>
                    </a:lnTo>
                    <a:lnTo>
                      <a:pt x="642" y="77"/>
                    </a:lnTo>
                    <a:lnTo>
                      <a:pt x="689" y="118"/>
                    </a:lnTo>
                    <a:lnTo>
                      <a:pt x="730" y="165"/>
                    </a:lnTo>
                    <a:lnTo>
                      <a:pt x="762" y="217"/>
                    </a:lnTo>
                    <a:lnTo>
                      <a:pt x="787" y="274"/>
                    </a:lnTo>
                    <a:lnTo>
                      <a:pt x="802" y="337"/>
                    </a:lnTo>
                    <a:lnTo>
                      <a:pt x="807" y="401"/>
                    </a:lnTo>
                    <a:lnTo>
                      <a:pt x="802" y="468"/>
                    </a:lnTo>
                    <a:lnTo>
                      <a:pt x="787" y="528"/>
                    </a:lnTo>
                    <a:lnTo>
                      <a:pt x="762" y="588"/>
                    </a:lnTo>
                    <a:lnTo>
                      <a:pt x="730" y="640"/>
                    </a:lnTo>
                    <a:lnTo>
                      <a:pt x="689" y="686"/>
                    </a:lnTo>
                    <a:lnTo>
                      <a:pt x="642" y="727"/>
                    </a:lnTo>
                    <a:lnTo>
                      <a:pt x="588" y="760"/>
                    </a:lnTo>
                    <a:lnTo>
                      <a:pt x="531" y="785"/>
                    </a:lnTo>
                    <a:lnTo>
                      <a:pt x="470" y="799"/>
                    </a:lnTo>
                    <a:lnTo>
                      <a:pt x="404" y="805"/>
                    </a:lnTo>
                    <a:lnTo>
                      <a:pt x="339" y="799"/>
                    </a:lnTo>
                    <a:lnTo>
                      <a:pt x="276" y="785"/>
                    </a:lnTo>
                    <a:lnTo>
                      <a:pt x="219" y="760"/>
                    </a:lnTo>
                    <a:lnTo>
                      <a:pt x="167" y="727"/>
                    </a:lnTo>
                    <a:lnTo>
                      <a:pt x="119" y="686"/>
                    </a:lnTo>
                    <a:lnTo>
                      <a:pt x="79" y="640"/>
                    </a:lnTo>
                    <a:lnTo>
                      <a:pt x="47" y="588"/>
                    </a:lnTo>
                    <a:lnTo>
                      <a:pt x="22" y="528"/>
                    </a:lnTo>
                    <a:lnTo>
                      <a:pt x="6" y="468"/>
                    </a:lnTo>
                    <a:lnTo>
                      <a:pt x="0" y="401"/>
                    </a:lnTo>
                    <a:lnTo>
                      <a:pt x="6" y="337"/>
                    </a:lnTo>
                    <a:lnTo>
                      <a:pt x="22" y="274"/>
                    </a:lnTo>
                    <a:lnTo>
                      <a:pt x="47" y="217"/>
                    </a:lnTo>
                    <a:lnTo>
                      <a:pt x="79" y="165"/>
                    </a:lnTo>
                    <a:lnTo>
                      <a:pt x="119" y="118"/>
                    </a:lnTo>
                    <a:lnTo>
                      <a:pt x="167" y="77"/>
                    </a:lnTo>
                    <a:lnTo>
                      <a:pt x="219" y="44"/>
                    </a:lnTo>
                    <a:lnTo>
                      <a:pt x="276" y="19"/>
                    </a:lnTo>
                    <a:lnTo>
                      <a:pt x="339" y="5"/>
                    </a:lnTo>
                    <a:lnTo>
                      <a:pt x="4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p:nvSpPr>
            <p:spPr bwMode="auto">
              <a:xfrm>
                <a:off x="2975" y="1624"/>
                <a:ext cx="812" cy="813"/>
              </a:xfrm>
              <a:custGeom>
                <a:avLst/>
                <a:gdLst>
                  <a:gd name="T0" fmla="*/ 728 w 1624"/>
                  <a:gd name="T1" fmla="*/ 199 h 1624"/>
                  <a:gd name="T2" fmla="*/ 570 w 1624"/>
                  <a:gd name="T3" fmla="*/ 242 h 1624"/>
                  <a:gd name="T4" fmla="*/ 434 w 1624"/>
                  <a:gd name="T5" fmla="*/ 323 h 1624"/>
                  <a:gd name="T6" fmla="*/ 321 w 1624"/>
                  <a:gd name="T7" fmla="*/ 434 h 1624"/>
                  <a:gd name="T8" fmla="*/ 240 w 1624"/>
                  <a:gd name="T9" fmla="*/ 572 h 1624"/>
                  <a:gd name="T10" fmla="*/ 197 w 1624"/>
                  <a:gd name="T11" fmla="*/ 729 h 1624"/>
                  <a:gd name="T12" fmla="*/ 197 w 1624"/>
                  <a:gd name="T13" fmla="*/ 896 h 1624"/>
                  <a:gd name="T14" fmla="*/ 240 w 1624"/>
                  <a:gd name="T15" fmla="*/ 1054 h 1624"/>
                  <a:gd name="T16" fmla="*/ 321 w 1624"/>
                  <a:gd name="T17" fmla="*/ 1192 h 1624"/>
                  <a:gd name="T18" fmla="*/ 434 w 1624"/>
                  <a:gd name="T19" fmla="*/ 1303 h 1624"/>
                  <a:gd name="T20" fmla="*/ 570 w 1624"/>
                  <a:gd name="T21" fmla="*/ 1384 h 1624"/>
                  <a:gd name="T22" fmla="*/ 728 w 1624"/>
                  <a:gd name="T23" fmla="*/ 1427 h 1624"/>
                  <a:gd name="T24" fmla="*/ 896 w 1624"/>
                  <a:gd name="T25" fmla="*/ 1427 h 1624"/>
                  <a:gd name="T26" fmla="*/ 1054 w 1624"/>
                  <a:gd name="T27" fmla="*/ 1384 h 1624"/>
                  <a:gd name="T28" fmla="*/ 1190 w 1624"/>
                  <a:gd name="T29" fmla="*/ 1303 h 1624"/>
                  <a:gd name="T30" fmla="*/ 1303 w 1624"/>
                  <a:gd name="T31" fmla="*/ 1192 h 1624"/>
                  <a:gd name="T32" fmla="*/ 1384 w 1624"/>
                  <a:gd name="T33" fmla="*/ 1054 h 1624"/>
                  <a:gd name="T34" fmla="*/ 1427 w 1624"/>
                  <a:gd name="T35" fmla="*/ 896 h 1624"/>
                  <a:gd name="T36" fmla="*/ 1427 w 1624"/>
                  <a:gd name="T37" fmla="*/ 729 h 1624"/>
                  <a:gd name="T38" fmla="*/ 1384 w 1624"/>
                  <a:gd name="T39" fmla="*/ 572 h 1624"/>
                  <a:gd name="T40" fmla="*/ 1303 w 1624"/>
                  <a:gd name="T41" fmla="*/ 434 h 1624"/>
                  <a:gd name="T42" fmla="*/ 1190 w 1624"/>
                  <a:gd name="T43" fmla="*/ 323 h 1624"/>
                  <a:gd name="T44" fmla="*/ 1054 w 1624"/>
                  <a:gd name="T45" fmla="*/ 242 h 1624"/>
                  <a:gd name="T46" fmla="*/ 896 w 1624"/>
                  <a:gd name="T47" fmla="*/ 199 h 1624"/>
                  <a:gd name="T48" fmla="*/ 812 w 1624"/>
                  <a:gd name="T49" fmla="*/ 0 h 1624"/>
                  <a:gd name="T50" fmla="*/ 999 w 1624"/>
                  <a:gd name="T51" fmla="*/ 21 h 1624"/>
                  <a:gd name="T52" fmla="*/ 1169 w 1624"/>
                  <a:gd name="T53" fmla="*/ 82 h 1624"/>
                  <a:gd name="T54" fmla="*/ 1319 w 1624"/>
                  <a:gd name="T55" fmla="*/ 179 h 1624"/>
                  <a:gd name="T56" fmla="*/ 1445 w 1624"/>
                  <a:gd name="T57" fmla="*/ 305 h 1624"/>
                  <a:gd name="T58" fmla="*/ 1542 w 1624"/>
                  <a:gd name="T59" fmla="*/ 455 h 1624"/>
                  <a:gd name="T60" fmla="*/ 1603 w 1624"/>
                  <a:gd name="T61" fmla="*/ 627 h 1624"/>
                  <a:gd name="T62" fmla="*/ 1624 w 1624"/>
                  <a:gd name="T63" fmla="*/ 812 h 1624"/>
                  <a:gd name="T64" fmla="*/ 1603 w 1624"/>
                  <a:gd name="T65" fmla="*/ 998 h 1624"/>
                  <a:gd name="T66" fmla="*/ 1542 w 1624"/>
                  <a:gd name="T67" fmla="*/ 1169 h 1624"/>
                  <a:gd name="T68" fmla="*/ 1445 w 1624"/>
                  <a:gd name="T69" fmla="*/ 1321 h 1624"/>
                  <a:gd name="T70" fmla="*/ 1319 w 1624"/>
                  <a:gd name="T71" fmla="*/ 1447 h 1624"/>
                  <a:gd name="T72" fmla="*/ 1169 w 1624"/>
                  <a:gd name="T73" fmla="*/ 1542 h 1624"/>
                  <a:gd name="T74" fmla="*/ 999 w 1624"/>
                  <a:gd name="T75" fmla="*/ 1603 h 1624"/>
                  <a:gd name="T76" fmla="*/ 812 w 1624"/>
                  <a:gd name="T77" fmla="*/ 1624 h 1624"/>
                  <a:gd name="T78" fmla="*/ 626 w 1624"/>
                  <a:gd name="T79" fmla="*/ 1603 h 1624"/>
                  <a:gd name="T80" fmla="*/ 455 w 1624"/>
                  <a:gd name="T81" fmla="*/ 1542 h 1624"/>
                  <a:gd name="T82" fmla="*/ 305 w 1624"/>
                  <a:gd name="T83" fmla="*/ 1447 h 1624"/>
                  <a:gd name="T84" fmla="*/ 179 w 1624"/>
                  <a:gd name="T85" fmla="*/ 1321 h 1624"/>
                  <a:gd name="T86" fmla="*/ 82 w 1624"/>
                  <a:gd name="T87" fmla="*/ 1169 h 1624"/>
                  <a:gd name="T88" fmla="*/ 22 w 1624"/>
                  <a:gd name="T89" fmla="*/ 998 h 1624"/>
                  <a:gd name="T90" fmla="*/ 0 w 1624"/>
                  <a:gd name="T91" fmla="*/ 812 h 1624"/>
                  <a:gd name="T92" fmla="*/ 22 w 1624"/>
                  <a:gd name="T93" fmla="*/ 627 h 1624"/>
                  <a:gd name="T94" fmla="*/ 82 w 1624"/>
                  <a:gd name="T95" fmla="*/ 455 h 1624"/>
                  <a:gd name="T96" fmla="*/ 179 w 1624"/>
                  <a:gd name="T97" fmla="*/ 305 h 1624"/>
                  <a:gd name="T98" fmla="*/ 305 w 1624"/>
                  <a:gd name="T99" fmla="*/ 179 h 1624"/>
                  <a:gd name="T100" fmla="*/ 455 w 1624"/>
                  <a:gd name="T101" fmla="*/ 82 h 1624"/>
                  <a:gd name="T102" fmla="*/ 626 w 1624"/>
                  <a:gd name="T103" fmla="*/ 21 h 1624"/>
                  <a:gd name="T104" fmla="*/ 812 w 1624"/>
                  <a:gd name="T105" fmla="*/ 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4" h="1624">
                    <a:moveTo>
                      <a:pt x="812" y="192"/>
                    </a:moveTo>
                    <a:lnTo>
                      <a:pt x="728" y="199"/>
                    </a:lnTo>
                    <a:lnTo>
                      <a:pt x="647" y="215"/>
                    </a:lnTo>
                    <a:lnTo>
                      <a:pt x="570" y="242"/>
                    </a:lnTo>
                    <a:lnTo>
                      <a:pt x="500" y="278"/>
                    </a:lnTo>
                    <a:lnTo>
                      <a:pt x="434" y="323"/>
                    </a:lnTo>
                    <a:lnTo>
                      <a:pt x="373" y="375"/>
                    </a:lnTo>
                    <a:lnTo>
                      <a:pt x="321" y="434"/>
                    </a:lnTo>
                    <a:lnTo>
                      <a:pt x="276" y="500"/>
                    </a:lnTo>
                    <a:lnTo>
                      <a:pt x="240" y="572"/>
                    </a:lnTo>
                    <a:lnTo>
                      <a:pt x="213" y="649"/>
                    </a:lnTo>
                    <a:lnTo>
                      <a:pt x="197" y="729"/>
                    </a:lnTo>
                    <a:lnTo>
                      <a:pt x="192" y="812"/>
                    </a:lnTo>
                    <a:lnTo>
                      <a:pt x="197" y="896"/>
                    </a:lnTo>
                    <a:lnTo>
                      <a:pt x="213" y="977"/>
                    </a:lnTo>
                    <a:lnTo>
                      <a:pt x="240" y="1054"/>
                    </a:lnTo>
                    <a:lnTo>
                      <a:pt x="276" y="1126"/>
                    </a:lnTo>
                    <a:lnTo>
                      <a:pt x="321" y="1192"/>
                    </a:lnTo>
                    <a:lnTo>
                      <a:pt x="373" y="1251"/>
                    </a:lnTo>
                    <a:lnTo>
                      <a:pt x="434" y="1303"/>
                    </a:lnTo>
                    <a:lnTo>
                      <a:pt x="500" y="1348"/>
                    </a:lnTo>
                    <a:lnTo>
                      <a:pt x="570" y="1384"/>
                    </a:lnTo>
                    <a:lnTo>
                      <a:pt x="647" y="1411"/>
                    </a:lnTo>
                    <a:lnTo>
                      <a:pt x="728" y="1427"/>
                    </a:lnTo>
                    <a:lnTo>
                      <a:pt x="812" y="1432"/>
                    </a:lnTo>
                    <a:lnTo>
                      <a:pt x="896" y="1427"/>
                    </a:lnTo>
                    <a:lnTo>
                      <a:pt x="977" y="1411"/>
                    </a:lnTo>
                    <a:lnTo>
                      <a:pt x="1054" y="1384"/>
                    </a:lnTo>
                    <a:lnTo>
                      <a:pt x="1126" y="1348"/>
                    </a:lnTo>
                    <a:lnTo>
                      <a:pt x="1190" y="1303"/>
                    </a:lnTo>
                    <a:lnTo>
                      <a:pt x="1251" y="1251"/>
                    </a:lnTo>
                    <a:lnTo>
                      <a:pt x="1303" y="1192"/>
                    </a:lnTo>
                    <a:lnTo>
                      <a:pt x="1348" y="1126"/>
                    </a:lnTo>
                    <a:lnTo>
                      <a:pt x="1384" y="1054"/>
                    </a:lnTo>
                    <a:lnTo>
                      <a:pt x="1411" y="977"/>
                    </a:lnTo>
                    <a:lnTo>
                      <a:pt x="1427" y="896"/>
                    </a:lnTo>
                    <a:lnTo>
                      <a:pt x="1432" y="812"/>
                    </a:lnTo>
                    <a:lnTo>
                      <a:pt x="1427" y="729"/>
                    </a:lnTo>
                    <a:lnTo>
                      <a:pt x="1411" y="649"/>
                    </a:lnTo>
                    <a:lnTo>
                      <a:pt x="1384" y="572"/>
                    </a:lnTo>
                    <a:lnTo>
                      <a:pt x="1348" y="500"/>
                    </a:lnTo>
                    <a:lnTo>
                      <a:pt x="1303" y="434"/>
                    </a:lnTo>
                    <a:lnTo>
                      <a:pt x="1251" y="375"/>
                    </a:lnTo>
                    <a:lnTo>
                      <a:pt x="1190" y="323"/>
                    </a:lnTo>
                    <a:lnTo>
                      <a:pt x="1126" y="278"/>
                    </a:lnTo>
                    <a:lnTo>
                      <a:pt x="1054" y="242"/>
                    </a:lnTo>
                    <a:lnTo>
                      <a:pt x="977" y="215"/>
                    </a:lnTo>
                    <a:lnTo>
                      <a:pt x="896" y="199"/>
                    </a:lnTo>
                    <a:lnTo>
                      <a:pt x="812" y="192"/>
                    </a:lnTo>
                    <a:close/>
                    <a:moveTo>
                      <a:pt x="812" y="0"/>
                    </a:moveTo>
                    <a:lnTo>
                      <a:pt x="907" y="5"/>
                    </a:lnTo>
                    <a:lnTo>
                      <a:pt x="999" y="21"/>
                    </a:lnTo>
                    <a:lnTo>
                      <a:pt x="1086" y="48"/>
                    </a:lnTo>
                    <a:lnTo>
                      <a:pt x="1169" y="82"/>
                    </a:lnTo>
                    <a:lnTo>
                      <a:pt x="1248" y="127"/>
                    </a:lnTo>
                    <a:lnTo>
                      <a:pt x="1319" y="179"/>
                    </a:lnTo>
                    <a:lnTo>
                      <a:pt x="1386" y="238"/>
                    </a:lnTo>
                    <a:lnTo>
                      <a:pt x="1445" y="305"/>
                    </a:lnTo>
                    <a:lnTo>
                      <a:pt x="1497" y="378"/>
                    </a:lnTo>
                    <a:lnTo>
                      <a:pt x="1542" y="455"/>
                    </a:lnTo>
                    <a:lnTo>
                      <a:pt x="1578" y="539"/>
                    </a:lnTo>
                    <a:lnTo>
                      <a:pt x="1603" y="627"/>
                    </a:lnTo>
                    <a:lnTo>
                      <a:pt x="1619" y="719"/>
                    </a:lnTo>
                    <a:lnTo>
                      <a:pt x="1624" y="812"/>
                    </a:lnTo>
                    <a:lnTo>
                      <a:pt x="1619" y="907"/>
                    </a:lnTo>
                    <a:lnTo>
                      <a:pt x="1603" y="998"/>
                    </a:lnTo>
                    <a:lnTo>
                      <a:pt x="1578" y="1086"/>
                    </a:lnTo>
                    <a:lnTo>
                      <a:pt x="1542" y="1169"/>
                    </a:lnTo>
                    <a:lnTo>
                      <a:pt x="1497" y="1248"/>
                    </a:lnTo>
                    <a:lnTo>
                      <a:pt x="1445" y="1321"/>
                    </a:lnTo>
                    <a:lnTo>
                      <a:pt x="1386" y="1387"/>
                    </a:lnTo>
                    <a:lnTo>
                      <a:pt x="1319" y="1447"/>
                    </a:lnTo>
                    <a:lnTo>
                      <a:pt x="1248" y="1499"/>
                    </a:lnTo>
                    <a:lnTo>
                      <a:pt x="1169" y="1542"/>
                    </a:lnTo>
                    <a:lnTo>
                      <a:pt x="1086" y="1577"/>
                    </a:lnTo>
                    <a:lnTo>
                      <a:pt x="999" y="1603"/>
                    </a:lnTo>
                    <a:lnTo>
                      <a:pt x="907" y="1619"/>
                    </a:lnTo>
                    <a:lnTo>
                      <a:pt x="812" y="1624"/>
                    </a:lnTo>
                    <a:lnTo>
                      <a:pt x="717" y="1619"/>
                    </a:lnTo>
                    <a:lnTo>
                      <a:pt x="626" y="1603"/>
                    </a:lnTo>
                    <a:lnTo>
                      <a:pt x="538" y="1577"/>
                    </a:lnTo>
                    <a:lnTo>
                      <a:pt x="455" y="1542"/>
                    </a:lnTo>
                    <a:lnTo>
                      <a:pt x="376" y="1499"/>
                    </a:lnTo>
                    <a:lnTo>
                      <a:pt x="305" y="1447"/>
                    </a:lnTo>
                    <a:lnTo>
                      <a:pt x="238" y="1387"/>
                    </a:lnTo>
                    <a:lnTo>
                      <a:pt x="179" y="1321"/>
                    </a:lnTo>
                    <a:lnTo>
                      <a:pt x="127" y="1248"/>
                    </a:lnTo>
                    <a:lnTo>
                      <a:pt x="82" y="1169"/>
                    </a:lnTo>
                    <a:lnTo>
                      <a:pt x="47" y="1086"/>
                    </a:lnTo>
                    <a:lnTo>
                      <a:pt x="22" y="998"/>
                    </a:lnTo>
                    <a:lnTo>
                      <a:pt x="5" y="907"/>
                    </a:lnTo>
                    <a:lnTo>
                      <a:pt x="0" y="812"/>
                    </a:lnTo>
                    <a:lnTo>
                      <a:pt x="5" y="719"/>
                    </a:lnTo>
                    <a:lnTo>
                      <a:pt x="22" y="627"/>
                    </a:lnTo>
                    <a:lnTo>
                      <a:pt x="47" y="539"/>
                    </a:lnTo>
                    <a:lnTo>
                      <a:pt x="82" y="455"/>
                    </a:lnTo>
                    <a:lnTo>
                      <a:pt x="127" y="378"/>
                    </a:lnTo>
                    <a:lnTo>
                      <a:pt x="179" y="305"/>
                    </a:lnTo>
                    <a:lnTo>
                      <a:pt x="238" y="238"/>
                    </a:lnTo>
                    <a:lnTo>
                      <a:pt x="305" y="179"/>
                    </a:lnTo>
                    <a:lnTo>
                      <a:pt x="376" y="127"/>
                    </a:lnTo>
                    <a:lnTo>
                      <a:pt x="455" y="82"/>
                    </a:lnTo>
                    <a:lnTo>
                      <a:pt x="538" y="48"/>
                    </a:lnTo>
                    <a:lnTo>
                      <a:pt x="626" y="21"/>
                    </a:lnTo>
                    <a:lnTo>
                      <a:pt x="717" y="5"/>
                    </a:lnTo>
                    <a:lnTo>
                      <a:pt x="8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1" name="Rectangle 6">
            <a:extLst>
              <a:ext uri="{FF2B5EF4-FFF2-40B4-BE49-F238E27FC236}">
                <a16:creationId xmlns:a16="http://schemas.microsoft.com/office/drawing/2014/main" id="{4652FD57-92CD-44D3-B454-8B342CAA109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1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31049" y="132459"/>
            <a:ext cx="10013213" cy="6725541"/>
          </a:xfrm>
          <a:prstGeom prst="rect">
            <a:avLst/>
          </a:prstGeom>
        </p:spPr>
      </p:pic>
      <p:sp>
        <p:nvSpPr>
          <p:cNvPr id="2" name="TextBox 1"/>
          <p:cNvSpPr txBox="1"/>
          <p:nvPr/>
        </p:nvSpPr>
        <p:spPr>
          <a:xfrm>
            <a:off x="1435676" y="1514475"/>
            <a:ext cx="9808585" cy="3477875"/>
          </a:xfrm>
          <a:prstGeom prst="rect">
            <a:avLst/>
          </a:prstGeom>
          <a:solidFill>
            <a:schemeClr val="bg2">
              <a:alpha val="90000"/>
            </a:schemeClr>
          </a:solidFill>
        </p:spPr>
        <p:txBody>
          <a:bodyPr wrap="square" rtlCol="0">
            <a:spAutoFit/>
          </a:bodyPr>
          <a:lstStyle/>
          <a:p>
            <a:endParaRPr lang="en-US" sz="4400" dirty="0"/>
          </a:p>
          <a:p>
            <a:r>
              <a:rPr lang="en-US" sz="4400" b="1" dirty="0"/>
              <a:t>What is Artificial Intelligence?</a:t>
            </a:r>
          </a:p>
          <a:p>
            <a:endParaRPr lang="en-US" sz="4400" dirty="0"/>
          </a:p>
          <a:p>
            <a:r>
              <a:rPr lang="en-US" sz="4400" dirty="0"/>
              <a:t>“The capability of a machine to imitate intelligent human behavior“ </a:t>
            </a:r>
          </a:p>
        </p:txBody>
      </p:sp>
    </p:spTree>
    <p:extLst>
      <p:ext uri="{BB962C8B-B14F-4D97-AF65-F5344CB8AC3E}">
        <p14:creationId xmlns:p14="http://schemas.microsoft.com/office/powerpoint/2010/main" val="97841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226491-BD52-4854-9C7E-5E93E7C475AF}"/>
              </a:ext>
            </a:extLst>
          </p:cNvPr>
          <p:cNvSpPr>
            <a:spLocks noGrp="1"/>
          </p:cNvSpPr>
          <p:nvPr>
            <p:ph type="sldNum" sz="quarter" idx="12"/>
          </p:nvPr>
        </p:nvSpPr>
        <p:spPr/>
        <p:txBody>
          <a:bodyPr/>
          <a:lstStyle/>
          <a:p>
            <a:fld id="{5AE1514C-5E56-4738-A1FF-4B1CFD2A3E36}" type="slidenum">
              <a:rPr lang="en-US" smtClean="0"/>
              <a:t>5</a:t>
            </a:fld>
            <a:endParaRPr lang="en-US"/>
          </a:p>
        </p:txBody>
      </p:sp>
      <p:sp>
        <p:nvSpPr>
          <p:cNvPr id="8" name="Rectangle 7">
            <a:extLst>
              <a:ext uri="{FF2B5EF4-FFF2-40B4-BE49-F238E27FC236}">
                <a16:creationId xmlns:a16="http://schemas.microsoft.com/office/drawing/2014/main" id="{24A3EA2E-1364-4364-A9C9-F15BCA6FFB25}"/>
              </a:ext>
            </a:extLst>
          </p:cNvPr>
          <p:cNvSpPr/>
          <p:nvPr/>
        </p:nvSpPr>
        <p:spPr>
          <a:xfrm>
            <a:off x="8304180" y="2738097"/>
            <a:ext cx="2120630" cy="1077218"/>
          </a:xfrm>
          <a:prstGeom prst="rect">
            <a:avLst/>
          </a:prstGeom>
          <a:solidFill>
            <a:srgbClr val="FF0000"/>
          </a:solidFill>
        </p:spPr>
        <p:txBody>
          <a:bodyPr wrap="square">
            <a:spAutoFit/>
          </a:bodyPr>
          <a:lstStyle/>
          <a:p>
            <a:pPr algn="ctr" defTabSz="457200"/>
            <a:r>
              <a:rPr lang="en-US" sz="3200" dirty="0">
                <a:solidFill>
                  <a:srgbClr val="FFFFFF"/>
                </a:solidFill>
                <a:latin typeface="Tw Cen MT" panose="020B0602020104020603"/>
              </a:rPr>
              <a:t>Artificial Intelligence</a:t>
            </a:r>
            <a:endParaRPr lang="en-IN" sz="3200" dirty="0">
              <a:solidFill>
                <a:prstClr val="black"/>
              </a:solidFill>
              <a:latin typeface="Tw Cen MT" panose="020B0602020104020603"/>
            </a:endParaRPr>
          </a:p>
        </p:txBody>
      </p:sp>
      <p:sp>
        <p:nvSpPr>
          <p:cNvPr id="9" name="Rectangle 8">
            <a:extLst>
              <a:ext uri="{FF2B5EF4-FFF2-40B4-BE49-F238E27FC236}">
                <a16:creationId xmlns:a16="http://schemas.microsoft.com/office/drawing/2014/main" id="{9A7E9183-9394-44EB-8FD8-3796E436C47B}"/>
              </a:ext>
            </a:extLst>
          </p:cNvPr>
          <p:cNvSpPr/>
          <p:nvPr/>
        </p:nvSpPr>
        <p:spPr>
          <a:xfrm>
            <a:off x="1614997" y="2551836"/>
            <a:ext cx="2022275" cy="1611602"/>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Machine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or </a:t>
            </a:r>
            <a:b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b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Computers</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0" name="Rectangle 9">
            <a:extLst>
              <a:ext uri="{FF2B5EF4-FFF2-40B4-BE49-F238E27FC236}">
                <a16:creationId xmlns:a16="http://schemas.microsoft.com/office/drawing/2014/main" id="{7EDDD362-02D0-4813-93AF-258282F5FDB3}"/>
              </a:ext>
            </a:extLst>
          </p:cNvPr>
          <p:cNvSpPr/>
          <p:nvPr/>
        </p:nvSpPr>
        <p:spPr>
          <a:xfrm>
            <a:off x="4667327" y="3065250"/>
            <a:ext cx="2022276" cy="584775"/>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Intelligence</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1" name="Rectangle 10">
            <a:extLst>
              <a:ext uri="{FF2B5EF4-FFF2-40B4-BE49-F238E27FC236}">
                <a16:creationId xmlns:a16="http://schemas.microsoft.com/office/drawing/2014/main" id="{61A81AE6-AFEA-4218-B96F-BEB8CA6FB4B6}"/>
              </a:ext>
            </a:extLst>
          </p:cNvPr>
          <p:cNvSpPr/>
          <p:nvPr/>
        </p:nvSpPr>
        <p:spPr>
          <a:xfrm>
            <a:off x="3887822"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2" name="Rectangle 11">
            <a:extLst>
              <a:ext uri="{FF2B5EF4-FFF2-40B4-BE49-F238E27FC236}">
                <a16:creationId xmlns:a16="http://schemas.microsoft.com/office/drawing/2014/main" id="{04FAEC16-DCB8-4B1A-9C87-343BC6A3BED7}"/>
              </a:ext>
            </a:extLst>
          </p:cNvPr>
          <p:cNvSpPr/>
          <p:nvPr/>
        </p:nvSpPr>
        <p:spPr>
          <a:xfrm>
            <a:off x="7243319"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3" name="TextBox 12">
            <a:extLst>
              <a:ext uri="{FF2B5EF4-FFF2-40B4-BE49-F238E27FC236}">
                <a16:creationId xmlns:a16="http://schemas.microsoft.com/office/drawing/2014/main" id="{738FC3FC-3461-4B5F-87F0-8E4852799D5B}"/>
              </a:ext>
            </a:extLst>
          </p:cNvPr>
          <p:cNvSpPr txBox="1"/>
          <p:nvPr/>
        </p:nvSpPr>
        <p:spPr>
          <a:xfrm>
            <a:off x="741992" y="672860"/>
            <a:ext cx="10251583" cy="646331"/>
          </a:xfrm>
          <a:prstGeom prst="rect">
            <a:avLst/>
          </a:prstGeom>
          <a:noFill/>
        </p:spPr>
        <p:txBody>
          <a:bodyPr wrap="square" rtlCol="0">
            <a:spAutoFit/>
          </a:bodyPr>
          <a:lstStyle/>
          <a:p>
            <a:r>
              <a:rPr lang="en-US" sz="3600" spc="300" dirty="0">
                <a:gradFill>
                  <a:gsLst>
                    <a:gs pos="15000">
                      <a:schemeClr val="tx1"/>
                    </a:gs>
                    <a:gs pos="47000">
                      <a:schemeClr val="tx1"/>
                    </a:gs>
                  </a:gsLst>
                  <a:lin ang="5400000" scaled="1"/>
                </a:gradFill>
                <a:latin typeface="Segoe UI Semibold" panose="020B0702040204020203" pitchFamily="34" charset="0"/>
                <a:cs typeface="Segoe UI Semibold" panose="020B0702040204020203" pitchFamily="34" charset="0"/>
              </a:rPr>
              <a:t>What is Artificial Intelligence?</a:t>
            </a:r>
          </a:p>
        </p:txBody>
      </p:sp>
    </p:spTree>
    <p:extLst>
      <p:ext uri="{BB962C8B-B14F-4D97-AF65-F5344CB8AC3E}">
        <p14:creationId xmlns:p14="http://schemas.microsoft.com/office/powerpoint/2010/main" val="88225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89701" y="609480"/>
            <a:ext cx="11029950" cy="879475"/>
          </a:xfrm>
        </p:spPr>
        <p:txBody>
          <a:bodyPr>
            <a:normAutofit/>
          </a:bodyPr>
          <a:lstStyle/>
          <a:p>
            <a:r>
              <a:rPr lang="en-US" cap="none" dirty="0"/>
              <a:t>Artificial Intelligence in everyday products</a:t>
            </a:r>
          </a:p>
        </p:txBody>
      </p:sp>
      <p:pic>
        <p:nvPicPr>
          <p:cNvPr id="4" name="Content Placeholder 3"/>
          <p:cNvPicPr>
            <a:picLocks noGrp="1" noChangeAspect="1"/>
          </p:cNvPicPr>
          <p:nvPr>
            <p:ph idx="4294967295"/>
          </p:nvPr>
        </p:nvPicPr>
        <p:blipFill>
          <a:blip r:embed="rId2"/>
          <a:stretch>
            <a:fillRect/>
          </a:stretch>
        </p:blipFill>
        <p:spPr>
          <a:xfrm>
            <a:off x="198407" y="1625600"/>
            <a:ext cx="11412538" cy="4502150"/>
          </a:xfrm>
          <a:prstGeom prst="rect">
            <a:avLst/>
          </a:prstGeom>
        </p:spPr>
      </p:pic>
    </p:spTree>
    <p:extLst>
      <p:ext uri="{BB962C8B-B14F-4D97-AF65-F5344CB8AC3E}">
        <p14:creationId xmlns:p14="http://schemas.microsoft.com/office/powerpoint/2010/main" val="296868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10577-3D26-493B-891B-E0504191D0AA}"/>
              </a:ext>
            </a:extLst>
          </p:cNvPr>
          <p:cNvSpPr>
            <a:spLocks noGrp="1"/>
          </p:cNvSpPr>
          <p:nvPr>
            <p:ph type="title" idx="4294967295"/>
          </p:nvPr>
        </p:nvSpPr>
        <p:spPr>
          <a:xfrm>
            <a:off x="457344" y="374583"/>
            <a:ext cx="8528050" cy="819150"/>
          </a:xfrm>
        </p:spPr>
        <p:txBody>
          <a:bodyPr/>
          <a:lstStyle/>
          <a:p>
            <a:r>
              <a:rPr lang="en-IN" dirty="0"/>
              <a:t>What is Data?</a:t>
            </a:r>
          </a:p>
        </p:txBody>
      </p:sp>
      <p:pic>
        <p:nvPicPr>
          <p:cNvPr id="1026" name="Picture 2" descr="Image result for data">
            <a:extLst>
              <a:ext uri="{FF2B5EF4-FFF2-40B4-BE49-F238E27FC236}">
                <a16:creationId xmlns:a16="http://schemas.microsoft.com/office/drawing/2014/main" id="{17B1DA3B-2488-4B18-97B8-E8660B5FE34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451100" y="1410689"/>
            <a:ext cx="7289800" cy="30686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ADB96E-4A39-4220-94B9-2E05879C75F4}"/>
              </a:ext>
            </a:extLst>
          </p:cNvPr>
          <p:cNvGraphicFramePr/>
          <p:nvPr/>
        </p:nvGraphicFramePr>
        <p:xfrm>
          <a:off x="2889394" y="4041842"/>
          <a:ext cx="6096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978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88422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17942371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5_Office Theme">
  <a:themeElements>
    <a:clrScheme name="Custom 1">
      <a:dk1>
        <a:srgbClr val="000000"/>
      </a:dk1>
      <a:lt1>
        <a:sysClr val="window" lastClr="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alpha val="42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4048</TotalTime>
  <Words>1363</Words>
  <Application>Microsoft Office PowerPoint</Application>
  <PresentationFormat>Widescreen</PresentationFormat>
  <Paragraphs>310</Paragraphs>
  <Slides>39</Slides>
  <Notes>1</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39</vt:i4>
      </vt:variant>
    </vt:vector>
  </HeadingPairs>
  <TitlesOfParts>
    <vt:vector size="58" baseType="lpstr">
      <vt:lpstr>Arial</vt:lpstr>
      <vt:lpstr>Arial Black</vt:lpstr>
      <vt:lpstr>Calibri</vt:lpstr>
      <vt:lpstr>Calibri Light</vt:lpstr>
      <vt:lpstr>Century Gothic</vt:lpstr>
      <vt:lpstr>Open Sans</vt:lpstr>
      <vt:lpstr>Segoe UI</vt:lpstr>
      <vt:lpstr>Segoe UI Black</vt:lpstr>
      <vt:lpstr>Segoe UI Light</vt:lpstr>
      <vt:lpstr>Segoe UI Semibold</vt:lpstr>
      <vt:lpstr>Segoe UI Semilight</vt:lpstr>
      <vt:lpstr>Tw Cen MT</vt:lpstr>
      <vt:lpstr>Wingdings</vt:lpstr>
      <vt:lpstr>Storybuilding Neal Creative</vt:lpstr>
      <vt:lpstr>5_Office Theme</vt:lpstr>
      <vt:lpstr>1_Office Theme</vt:lpstr>
      <vt:lpstr>3_Office Theme</vt:lpstr>
      <vt:lpstr>Office Theme</vt:lpstr>
      <vt:lpstr>4_Office Theme</vt:lpstr>
      <vt:lpstr>PowerPoint Presentation</vt:lpstr>
      <vt:lpstr>Hello! Instructor Introduction</vt:lpstr>
      <vt:lpstr>Artificial Intelligence</vt:lpstr>
      <vt:lpstr>PowerPoint Presentation</vt:lpstr>
      <vt:lpstr>PowerPoint Presentation</vt:lpstr>
      <vt:lpstr>Artificial Intelligence in everyday products</vt:lpstr>
      <vt:lpstr>What is Data?</vt:lpstr>
      <vt:lpstr>AI Landscape</vt:lpstr>
      <vt:lpstr>AI Landscape</vt:lpstr>
      <vt:lpstr>AI Landscape</vt:lpstr>
      <vt:lpstr>AI Landscape</vt:lpstr>
      <vt:lpstr>AI Landscape</vt:lpstr>
      <vt:lpstr>AI Landscape</vt:lpstr>
      <vt:lpstr>AI Landscape</vt:lpstr>
      <vt:lpstr>AI Landscape</vt:lpstr>
      <vt:lpstr>AI Landscape</vt:lpstr>
      <vt:lpstr>AI Landscape</vt:lpstr>
      <vt:lpstr>Artificial Intelligence</vt:lpstr>
      <vt:lpstr>Artificial Intelligence</vt:lpstr>
      <vt:lpstr>Artificial Intelligence</vt:lpstr>
      <vt:lpstr>Artificial Intelligence</vt:lpstr>
      <vt:lpstr>PowerPoint Presentation</vt:lpstr>
      <vt:lpstr>PowerPoint Presentation</vt:lpstr>
      <vt:lpstr>PowerPoint Presentation</vt:lpstr>
      <vt:lpstr>PowerPoint Presentation</vt:lpstr>
      <vt:lpstr>PowerPoint Presentation</vt:lpstr>
      <vt:lpstr>Machine Learning Cloud Platforms -</vt:lpstr>
      <vt:lpstr>Machine Learning Techniques</vt:lpstr>
      <vt:lpstr>PowerPoint Presentation</vt:lpstr>
      <vt:lpstr>PowerPoint Presentation</vt:lpstr>
      <vt:lpstr>PowerPoint Presentation</vt:lpstr>
      <vt:lpstr>PowerPoint Presentation</vt:lpstr>
      <vt:lpstr>Supervised and Unsupervised Learning</vt:lpstr>
      <vt:lpstr>PowerPoint Presentation</vt:lpstr>
      <vt:lpstr>PowerPoint Presentation</vt:lpstr>
      <vt:lpstr>Types of Problems in Machine Learning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17</cp:revision>
  <dcterms:created xsi:type="dcterms:W3CDTF">2019-11-11T04:50:29Z</dcterms:created>
  <dcterms:modified xsi:type="dcterms:W3CDTF">2022-07-19T05:07:27Z</dcterms:modified>
</cp:coreProperties>
</file>